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1" r:id="rId1"/>
    <p:sldMasterId id="2147483652" r:id="rId2"/>
    <p:sldMasterId id="2147483653" r:id="rId3"/>
    <p:sldMasterId id="2147483654" r:id="rId4"/>
    <p:sldMasterId id="2147483655" r:id="rId5"/>
    <p:sldMasterId id="2147483656" r:id="rId6"/>
    <p:sldMasterId id="2147483657" r:id="rId7"/>
    <p:sldMasterId id="2147483658" r:id="rId8"/>
    <p:sldMasterId id="2147483659" r:id="rId9"/>
    <p:sldMasterId id="2147483660" r:id="rId10"/>
    <p:sldMasterId id="2147483804" r:id="rId11"/>
    <p:sldMasterId id="2147483816" r:id="rId12"/>
  </p:sldMasterIdLst>
  <p:sldIdLst>
    <p:sldId id="256" r:id="rId13"/>
    <p:sldId id="257" r:id="rId14"/>
    <p:sldId id="260" r:id="rId15"/>
    <p:sldId id="259"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258" r:id="rId64"/>
    <p:sldId id="273" r:id="rId65"/>
    <p:sldId id="309" r:id="rId66"/>
    <p:sldId id="310" r:id="rId67"/>
    <p:sldId id="311" r:id="rId68"/>
    <p:sldId id="312" r:id="rId69"/>
    <p:sldId id="313" r:id="rId70"/>
  </p:sldIdLst>
  <p:sldSz cx="13004800" cy="9753600"/>
  <p:notesSz cx="6858000" cy="9144000"/>
  <p:defaultTextStyle>
    <a:defPPr>
      <a:defRPr lang="en-US"/>
    </a:defPPr>
    <a:lvl1pPr algn="ctr" rtl="0" fontAlgn="base">
      <a:spcBef>
        <a:spcPct val="0"/>
      </a:spcBef>
      <a:spcAft>
        <a:spcPct val="0"/>
      </a:spcAft>
      <a:defRPr sz="3800" b="1" kern="1200">
        <a:solidFill>
          <a:srgbClr val="44422C"/>
        </a:solidFill>
        <a:effectLst>
          <a:outerShdw blurRad="38100" dist="38100" dir="2700000" algn="tl">
            <a:srgbClr val="000000">
              <a:alpha val="43137"/>
            </a:srgbClr>
          </a:outerShdw>
        </a:effectLst>
        <a:latin typeface="Hoefler Text" pitchFamily="18" charset="0"/>
        <a:ea typeface="ヒラギノ明朝 ProN W3" pitchFamily="18" charset="-128"/>
        <a:cs typeface="+mn-cs"/>
        <a:sym typeface="Hoefler Text" pitchFamily="18" charset="0"/>
      </a:defRPr>
    </a:lvl1pPr>
    <a:lvl2pPr marL="455613" indent="1588" algn="ctr" rtl="0" fontAlgn="base">
      <a:spcBef>
        <a:spcPct val="0"/>
      </a:spcBef>
      <a:spcAft>
        <a:spcPct val="0"/>
      </a:spcAft>
      <a:defRPr sz="3800" b="1" kern="1200">
        <a:solidFill>
          <a:srgbClr val="44422C"/>
        </a:solidFill>
        <a:effectLst>
          <a:outerShdw blurRad="38100" dist="38100" dir="2700000" algn="tl">
            <a:srgbClr val="000000">
              <a:alpha val="43137"/>
            </a:srgbClr>
          </a:outerShdw>
        </a:effectLst>
        <a:latin typeface="Hoefler Text" pitchFamily="18" charset="0"/>
        <a:ea typeface="ヒラギノ明朝 ProN W3" pitchFamily="18" charset="-128"/>
        <a:cs typeface="+mn-cs"/>
        <a:sym typeface="Hoefler Text" pitchFamily="18" charset="0"/>
      </a:defRPr>
    </a:lvl2pPr>
    <a:lvl3pPr marL="912813" indent="1588" algn="ctr" rtl="0" fontAlgn="base">
      <a:spcBef>
        <a:spcPct val="0"/>
      </a:spcBef>
      <a:spcAft>
        <a:spcPct val="0"/>
      </a:spcAft>
      <a:defRPr sz="3800" b="1" kern="1200">
        <a:solidFill>
          <a:srgbClr val="44422C"/>
        </a:solidFill>
        <a:effectLst>
          <a:outerShdw blurRad="38100" dist="38100" dir="2700000" algn="tl">
            <a:srgbClr val="000000">
              <a:alpha val="43137"/>
            </a:srgbClr>
          </a:outerShdw>
        </a:effectLst>
        <a:latin typeface="Hoefler Text" pitchFamily="18" charset="0"/>
        <a:ea typeface="ヒラギノ明朝 ProN W3" pitchFamily="18" charset="-128"/>
        <a:cs typeface="+mn-cs"/>
        <a:sym typeface="Hoefler Text" pitchFamily="18" charset="0"/>
      </a:defRPr>
    </a:lvl3pPr>
    <a:lvl4pPr marL="1370013" indent="1588" algn="ctr" rtl="0" fontAlgn="base">
      <a:spcBef>
        <a:spcPct val="0"/>
      </a:spcBef>
      <a:spcAft>
        <a:spcPct val="0"/>
      </a:spcAft>
      <a:defRPr sz="3800" b="1" kern="1200">
        <a:solidFill>
          <a:srgbClr val="44422C"/>
        </a:solidFill>
        <a:effectLst>
          <a:outerShdw blurRad="38100" dist="38100" dir="2700000" algn="tl">
            <a:srgbClr val="000000">
              <a:alpha val="43137"/>
            </a:srgbClr>
          </a:outerShdw>
        </a:effectLst>
        <a:latin typeface="Hoefler Text" pitchFamily="18" charset="0"/>
        <a:ea typeface="ヒラギノ明朝 ProN W3" pitchFamily="18" charset="-128"/>
        <a:cs typeface="+mn-cs"/>
        <a:sym typeface="Hoefler Text" pitchFamily="18" charset="0"/>
      </a:defRPr>
    </a:lvl4pPr>
    <a:lvl5pPr marL="1827213" indent="1588" algn="ctr" rtl="0" fontAlgn="base">
      <a:spcBef>
        <a:spcPct val="0"/>
      </a:spcBef>
      <a:spcAft>
        <a:spcPct val="0"/>
      </a:spcAft>
      <a:defRPr sz="3800" b="1" kern="1200">
        <a:solidFill>
          <a:srgbClr val="44422C"/>
        </a:solidFill>
        <a:effectLst>
          <a:outerShdw blurRad="38100" dist="38100" dir="2700000" algn="tl">
            <a:srgbClr val="000000">
              <a:alpha val="43137"/>
            </a:srgbClr>
          </a:outerShdw>
        </a:effectLst>
        <a:latin typeface="Hoefler Text" pitchFamily="18" charset="0"/>
        <a:ea typeface="ヒラギノ明朝 ProN W3" pitchFamily="18" charset="-128"/>
        <a:cs typeface="+mn-cs"/>
        <a:sym typeface="Hoefler Text" pitchFamily="18" charset="0"/>
      </a:defRPr>
    </a:lvl5pPr>
    <a:lvl6pPr marL="2286000" algn="l" defTabSz="914400" rtl="0" eaLnBrk="1" latinLnBrk="0" hangingPunct="1">
      <a:defRPr sz="3800" b="1" kern="1200">
        <a:solidFill>
          <a:srgbClr val="44422C"/>
        </a:solidFill>
        <a:effectLst>
          <a:outerShdw blurRad="38100" dist="38100" dir="2700000" algn="tl">
            <a:srgbClr val="000000">
              <a:alpha val="43137"/>
            </a:srgbClr>
          </a:outerShdw>
        </a:effectLst>
        <a:latin typeface="Hoefler Text" pitchFamily="18" charset="0"/>
        <a:ea typeface="ヒラギノ明朝 ProN W3" pitchFamily="18" charset="-128"/>
        <a:cs typeface="+mn-cs"/>
        <a:sym typeface="Hoefler Text" pitchFamily="18" charset="0"/>
      </a:defRPr>
    </a:lvl6pPr>
    <a:lvl7pPr marL="2743200" algn="l" defTabSz="914400" rtl="0" eaLnBrk="1" latinLnBrk="0" hangingPunct="1">
      <a:defRPr sz="3800" b="1" kern="1200">
        <a:solidFill>
          <a:srgbClr val="44422C"/>
        </a:solidFill>
        <a:effectLst>
          <a:outerShdw blurRad="38100" dist="38100" dir="2700000" algn="tl">
            <a:srgbClr val="000000">
              <a:alpha val="43137"/>
            </a:srgbClr>
          </a:outerShdw>
        </a:effectLst>
        <a:latin typeface="Hoefler Text" pitchFamily="18" charset="0"/>
        <a:ea typeface="ヒラギノ明朝 ProN W3" pitchFamily="18" charset="-128"/>
        <a:cs typeface="+mn-cs"/>
        <a:sym typeface="Hoefler Text" pitchFamily="18" charset="0"/>
      </a:defRPr>
    </a:lvl7pPr>
    <a:lvl8pPr marL="3200400" algn="l" defTabSz="914400" rtl="0" eaLnBrk="1" latinLnBrk="0" hangingPunct="1">
      <a:defRPr sz="3800" b="1" kern="1200">
        <a:solidFill>
          <a:srgbClr val="44422C"/>
        </a:solidFill>
        <a:effectLst>
          <a:outerShdw blurRad="38100" dist="38100" dir="2700000" algn="tl">
            <a:srgbClr val="000000">
              <a:alpha val="43137"/>
            </a:srgbClr>
          </a:outerShdw>
        </a:effectLst>
        <a:latin typeface="Hoefler Text" pitchFamily="18" charset="0"/>
        <a:ea typeface="ヒラギノ明朝 ProN W3" pitchFamily="18" charset="-128"/>
        <a:cs typeface="+mn-cs"/>
        <a:sym typeface="Hoefler Text" pitchFamily="18" charset="0"/>
      </a:defRPr>
    </a:lvl8pPr>
    <a:lvl9pPr marL="3657600" algn="l" defTabSz="914400" rtl="0" eaLnBrk="1" latinLnBrk="0" hangingPunct="1">
      <a:defRPr sz="3800" b="1" kern="1200">
        <a:solidFill>
          <a:srgbClr val="44422C"/>
        </a:solidFill>
        <a:effectLst>
          <a:outerShdw blurRad="38100" dist="38100" dir="2700000" algn="tl">
            <a:srgbClr val="000000">
              <a:alpha val="43137"/>
            </a:srgbClr>
          </a:outerShdw>
        </a:effectLst>
        <a:latin typeface="Hoefler Text" pitchFamily="18" charset="0"/>
        <a:ea typeface="ヒラギノ明朝 ProN W3" pitchFamily="18" charset="-128"/>
        <a:cs typeface="+mn-cs"/>
        <a:sym typeface="Hoefler Text" pitchFamily="18" charset="0"/>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49" d="100"/>
          <a:sy n="49" d="100"/>
        </p:scale>
        <p:origin x="666" y="60"/>
      </p:cViewPr>
      <p:guideLst>
        <p:guide orient="horz" pos="3072"/>
        <p:guide pos="4096"/>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slide" Target="slides/slide43.xml"/><Relationship Id="rId63" Type="http://schemas.openxmlformats.org/officeDocument/2006/relationships/slide" Target="slides/slide51.xml"/><Relationship Id="rId68" Type="http://schemas.openxmlformats.org/officeDocument/2006/relationships/slide" Target="slides/slide56.xml"/><Relationship Id="rId7" Type="http://schemas.openxmlformats.org/officeDocument/2006/relationships/slideMaster" Target="slideMasters/slideMaster7.xml"/><Relationship Id="rId71"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slide" Target="slides/slide54.xml"/><Relationship Id="rId7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61" Type="http://schemas.openxmlformats.org/officeDocument/2006/relationships/slide" Target="slides/slide49.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6.png"/></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7.png"/></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7.png"/></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30.png"/></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31.png"/></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32.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34.png"/></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35.png"/></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37.png"/></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40.png"/></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42.png"/></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42.png"/></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43.png"/></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47.png"/></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48.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3.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6" y="3030540"/>
            <a:ext cx="11055350" cy="2090736"/>
          </a:xfrm>
        </p:spPr>
        <p:txBody>
          <a:bodyPr/>
          <a:lstStyle/>
          <a:p>
            <a:r>
              <a:rPr lang="en-US"/>
              <a:t>Click to edit Master title style</a:t>
            </a:r>
          </a:p>
        </p:txBody>
      </p:sp>
      <p:sp>
        <p:nvSpPr>
          <p:cNvPr id="3" name="Subtitle 2"/>
          <p:cNvSpPr>
            <a:spLocks noGrp="1"/>
          </p:cNvSpPr>
          <p:nvPr>
            <p:ph type="subTitle" idx="1"/>
          </p:nvPr>
        </p:nvSpPr>
        <p:spPr>
          <a:xfrm>
            <a:off x="1951038" y="5527676"/>
            <a:ext cx="9102726" cy="2492375"/>
          </a:xfrm>
        </p:spPr>
        <p:txBody>
          <a:bodyPr/>
          <a:lstStyle>
            <a:lvl1pPr marL="0" indent="0" algn="ctr">
              <a:buNone/>
              <a:defRPr/>
            </a:lvl1pPr>
            <a:lvl2pPr marL="457176" indent="0" algn="ctr">
              <a:buNone/>
              <a:defRPr/>
            </a:lvl2pPr>
            <a:lvl3pPr marL="914354" indent="0" algn="ctr">
              <a:buNone/>
              <a:defRPr/>
            </a:lvl3pPr>
            <a:lvl4pPr marL="1371530" indent="0" algn="ctr">
              <a:buNone/>
              <a:defRPr/>
            </a:lvl4pPr>
            <a:lvl5pPr marL="1828706" indent="0" algn="ctr">
              <a:buNone/>
              <a:defRPr/>
            </a:lvl5pPr>
            <a:lvl6pPr marL="2285884" indent="0" algn="ctr">
              <a:buNone/>
              <a:defRPr/>
            </a:lvl6pPr>
            <a:lvl7pPr marL="2743060" indent="0" algn="ctr">
              <a:buNone/>
              <a:defRPr/>
            </a:lvl7pPr>
            <a:lvl8pPr marL="3200236" indent="0" algn="ctr">
              <a:buNone/>
              <a:defRPr/>
            </a:lvl8pPr>
            <a:lvl9pPr marL="3657413" indent="0" algn="ctr">
              <a:buNone/>
              <a:defRPr/>
            </a:lvl9pPr>
          </a:lstStyle>
          <a:p>
            <a:r>
              <a:rPr lang="en-US"/>
              <a:t>Click to edit Master subtitle style</a:t>
            </a:r>
          </a:p>
        </p:txBody>
      </p:sp>
    </p:spTree>
    <p:extLst>
      <p:ext uri="{BB962C8B-B14F-4D97-AF65-F5344CB8AC3E}">
        <p14:creationId xmlns:p14="http://schemas.microsoft.com/office/powerpoint/2010/main" val="116889856"/>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018506"/>
      </p:ext>
    </p:extLst>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6" y="3030540"/>
            <a:ext cx="11055350" cy="2090736"/>
          </a:xfrm>
        </p:spPr>
        <p:txBody>
          <a:bodyPr/>
          <a:lstStyle/>
          <a:p>
            <a:r>
              <a:rPr lang="en-US"/>
              <a:t>Click to edit Master title style</a:t>
            </a:r>
          </a:p>
        </p:txBody>
      </p:sp>
      <p:sp>
        <p:nvSpPr>
          <p:cNvPr id="3" name="Subtitle 2"/>
          <p:cNvSpPr>
            <a:spLocks noGrp="1"/>
          </p:cNvSpPr>
          <p:nvPr>
            <p:ph type="subTitle" idx="1"/>
          </p:nvPr>
        </p:nvSpPr>
        <p:spPr>
          <a:xfrm>
            <a:off x="1951038" y="5527676"/>
            <a:ext cx="9102726" cy="2492375"/>
          </a:xfrm>
        </p:spPr>
        <p:txBody>
          <a:bodyPr/>
          <a:lstStyle>
            <a:lvl1pPr marL="0" indent="0" algn="ctr">
              <a:buNone/>
              <a:defRPr/>
            </a:lvl1pPr>
            <a:lvl2pPr marL="457176" indent="0" algn="ctr">
              <a:buNone/>
              <a:defRPr/>
            </a:lvl2pPr>
            <a:lvl3pPr marL="914354" indent="0" algn="ctr">
              <a:buNone/>
              <a:defRPr/>
            </a:lvl3pPr>
            <a:lvl4pPr marL="1371530" indent="0" algn="ctr">
              <a:buNone/>
              <a:defRPr/>
            </a:lvl4pPr>
            <a:lvl5pPr marL="1828706" indent="0" algn="ctr">
              <a:buNone/>
              <a:defRPr/>
            </a:lvl5pPr>
            <a:lvl6pPr marL="2285884" indent="0" algn="ctr">
              <a:buNone/>
              <a:defRPr/>
            </a:lvl6pPr>
            <a:lvl7pPr marL="2743060" indent="0" algn="ctr">
              <a:buNone/>
              <a:defRPr/>
            </a:lvl7pPr>
            <a:lvl8pPr marL="3200236" indent="0" algn="ctr">
              <a:buNone/>
              <a:defRPr/>
            </a:lvl8pPr>
            <a:lvl9pPr marL="3657413" indent="0" algn="ctr">
              <a:buNone/>
              <a:defRPr/>
            </a:lvl9pPr>
          </a:lstStyle>
          <a:p>
            <a:r>
              <a:rPr lang="en-US"/>
              <a:t>Click to edit Master subtitle style</a:t>
            </a:r>
          </a:p>
        </p:txBody>
      </p:sp>
    </p:spTree>
    <p:extLst>
      <p:ext uri="{BB962C8B-B14F-4D97-AF65-F5344CB8AC3E}">
        <p14:creationId xmlns:p14="http://schemas.microsoft.com/office/powerpoint/2010/main" val="711041772"/>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139569"/>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1"/>
            <a:ext cx="11053761" cy="19367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1027113" y="4133849"/>
            <a:ext cx="11053761" cy="2133601"/>
          </a:xfrm>
        </p:spPr>
        <p:txBody>
          <a:bodyPr anchor="b"/>
          <a:lstStyle>
            <a:lvl1pPr marL="0" indent="0">
              <a:buNone/>
              <a:defRPr sz="2000"/>
            </a:lvl1pPr>
            <a:lvl2pPr marL="457176" indent="0">
              <a:buNone/>
              <a:defRPr sz="1800"/>
            </a:lvl2pPr>
            <a:lvl3pPr marL="914354" indent="0">
              <a:buNone/>
              <a:defRPr sz="1600"/>
            </a:lvl3pPr>
            <a:lvl4pPr marL="1371530" indent="0">
              <a:buNone/>
              <a:defRPr sz="1400"/>
            </a:lvl4pPr>
            <a:lvl5pPr marL="1828706" indent="0">
              <a:buNone/>
              <a:defRPr sz="1400"/>
            </a:lvl5pPr>
            <a:lvl6pPr marL="2285884" indent="0">
              <a:buNone/>
              <a:defRPr sz="1400"/>
            </a:lvl6pPr>
            <a:lvl7pPr marL="2743060" indent="0">
              <a:buNone/>
              <a:defRPr sz="1400"/>
            </a:lvl7pPr>
            <a:lvl8pPr marL="3200236" indent="0">
              <a:buNone/>
              <a:defRPr sz="1400"/>
            </a:lvl8pPr>
            <a:lvl9pPr marL="3657413" indent="0">
              <a:buNone/>
              <a:defRPr sz="1400"/>
            </a:lvl9pPr>
          </a:lstStyle>
          <a:p>
            <a:pPr lvl="0"/>
            <a:r>
              <a:rPr lang="en-US"/>
              <a:t>Click to edit Master text styles</a:t>
            </a:r>
          </a:p>
        </p:txBody>
      </p:sp>
    </p:spTree>
    <p:extLst>
      <p:ext uri="{BB962C8B-B14F-4D97-AF65-F5344CB8AC3E}">
        <p14:creationId xmlns:p14="http://schemas.microsoft.com/office/powerpoint/2010/main" val="3657013227"/>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2300" y="5181601"/>
            <a:ext cx="2863851" cy="3048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638550" y="5181601"/>
            <a:ext cx="2863851" cy="3048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4982340"/>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6" y="390525"/>
            <a:ext cx="11703050" cy="16256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50876" y="2182814"/>
            <a:ext cx="5745163" cy="909638"/>
          </a:xfrm>
        </p:spPr>
        <p:txBody>
          <a:bodyPr anchor="b"/>
          <a:lstStyle>
            <a:lvl1pPr marL="0" indent="0">
              <a:buNone/>
              <a:defRPr sz="2400" b="1"/>
            </a:lvl1pPr>
            <a:lvl2pPr marL="457176" indent="0">
              <a:buNone/>
              <a:defRPr sz="2000" b="1"/>
            </a:lvl2pPr>
            <a:lvl3pPr marL="914354" indent="0">
              <a:buNone/>
              <a:defRPr sz="1800" b="1"/>
            </a:lvl3pPr>
            <a:lvl4pPr marL="1371530" indent="0">
              <a:buNone/>
              <a:defRPr sz="1600" b="1"/>
            </a:lvl4pPr>
            <a:lvl5pPr marL="1828706" indent="0">
              <a:buNone/>
              <a:defRPr sz="1600" b="1"/>
            </a:lvl5pPr>
            <a:lvl6pPr marL="2285884" indent="0">
              <a:buNone/>
              <a:defRPr sz="1600" b="1"/>
            </a:lvl6pPr>
            <a:lvl7pPr marL="2743060" indent="0">
              <a:buNone/>
              <a:defRPr sz="1600" b="1"/>
            </a:lvl7pPr>
            <a:lvl8pPr marL="3200236" indent="0">
              <a:buNone/>
              <a:defRPr sz="1600" b="1"/>
            </a:lvl8pPr>
            <a:lvl9pPr marL="3657413" indent="0">
              <a:buNone/>
              <a:defRPr sz="1600" b="1"/>
            </a:lvl9pPr>
          </a:lstStyle>
          <a:p>
            <a:pPr lvl="0"/>
            <a:r>
              <a:rPr lang="en-US"/>
              <a:t>Click to edit Master text styles</a:t>
            </a:r>
          </a:p>
        </p:txBody>
      </p:sp>
      <p:sp>
        <p:nvSpPr>
          <p:cNvPr id="4" name="Content Placeholder 3"/>
          <p:cNvSpPr>
            <a:spLocks noGrp="1"/>
          </p:cNvSpPr>
          <p:nvPr>
            <p:ph sz="half" idx="2"/>
          </p:nvPr>
        </p:nvSpPr>
        <p:spPr>
          <a:xfrm>
            <a:off x="650876" y="3092451"/>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05590" y="2182814"/>
            <a:ext cx="5748336" cy="909638"/>
          </a:xfrm>
        </p:spPr>
        <p:txBody>
          <a:bodyPr anchor="b"/>
          <a:lstStyle>
            <a:lvl1pPr marL="0" indent="0">
              <a:buNone/>
              <a:defRPr sz="2400" b="1"/>
            </a:lvl1pPr>
            <a:lvl2pPr marL="457176" indent="0">
              <a:buNone/>
              <a:defRPr sz="2000" b="1"/>
            </a:lvl2pPr>
            <a:lvl3pPr marL="914354" indent="0">
              <a:buNone/>
              <a:defRPr sz="1800" b="1"/>
            </a:lvl3pPr>
            <a:lvl4pPr marL="1371530" indent="0">
              <a:buNone/>
              <a:defRPr sz="1600" b="1"/>
            </a:lvl4pPr>
            <a:lvl5pPr marL="1828706" indent="0">
              <a:buNone/>
              <a:defRPr sz="1600" b="1"/>
            </a:lvl5pPr>
            <a:lvl6pPr marL="2285884" indent="0">
              <a:buNone/>
              <a:defRPr sz="1600" b="1"/>
            </a:lvl6pPr>
            <a:lvl7pPr marL="2743060" indent="0">
              <a:buNone/>
              <a:defRPr sz="1600" b="1"/>
            </a:lvl7pPr>
            <a:lvl8pPr marL="3200236" indent="0">
              <a:buNone/>
              <a:defRPr sz="1600" b="1"/>
            </a:lvl8pPr>
            <a:lvl9pPr marL="365741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5590" y="3092451"/>
            <a:ext cx="5748336"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085304"/>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3541921"/>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7562082"/>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7" y="388940"/>
            <a:ext cx="4278313" cy="1652587"/>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5084763" y="388938"/>
            <a:ext cx="7269163" cy="8323263"/>
          </a:xfrm>
        </p:spPr>
        <p:txBody>
          <a:bodyPr/>
          <a:lstStyle>
            <a:lvl1pPr>
              <a:defRPr sz="31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50877" y="2041526"/>
            <a:ext cx="4278313" cy="6670674"/>
          </a:xfrm>
        </p:spPr>
        <p:txBody>
          <a:bodyPr/>
          <a:lstStyle>
            <a:lvl1pPr marL="0" indent="0">
              <a:buNone/>
              <a:defRPr sz="1400"/>
            </a:lvl1pPr>
            <a:lvl2pPr marL="457176" indent="0">
              <a:buNone/>
              <a:defRPr sz="1100"/>
            </a:lvl2pPr>
            <a:lvl3pPr marL="914354" indent="0">
              <a:buNone/>
              <a:defRPr sz="1000"/>
            </a:lvl3pPr>
            <a:lvl4pPr marL="1371530" indent="0">
              <a:buNone/>
              <a:defRPr sz="900"/>
            </a:lvl4pPr>
            <a:lvl5pPr marL="1828706" indent="0">
              <a:buNone/>
              <a:defRPr sz="900"/>
            </a:lvl5pPr>
            <a:lvl6pPr marL="2285884" indent="0">
              <a:buNone/>
              <a:defRPr sz="900"/>
            </a:lvl6pPr>
            <a:lvl7pPr marL="2743060" indent="0">
              <a:buNone/>
              <a:defRPr sz="900"/>
            </a:lvl7pPr>
            <a:lvl8pPr marL="3200236" indent="0">
              <a:buNone/>
              <a:defRPr sz="900"/>
            </a:lvl8pPr>
            <a:lvl9pPr marL="3657413" indent="0">
              <a:buNone/>
              <a:defRPr sz="900"/>
            </a:lvl9pPr>
          </a:lstStyle>
          <a:p>
            <a:pPr lvl="0"/>
            <a:r>
              <a:rPr lang="en-US"/>
              <a:t>Click to edit Master text styles</a:t>
            </a:r>
          </a:p>
        </p:txBody>
      </p:sp>
    </p:spTree>
    <p:extLst>
      <p:ext uri="{BB962C8B-B14F-4D97-AF65-F5344CB8AC3E}">
        <p14:creationId xmlns:p14="http://schemas.microsoft.com/office/powerpoint/2010/main" val="1011105783"/>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6" y="6827839"/>
            <a:ext cx="7802563" cy="806450"/>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549526" y="871538"/>
            <a:ext cx="7802563" cy="5851526"/>
          </a:xfrm>
        </p:spPr>
        <p:txBody>
          <a:bodyPr/>
          <a:lstStyle>
            <a:lvl1pPr marL="0" indent="0">
              <a:buNone/>
              <a:defRPr sz="3100"/>
            </a:lvl1pPr>
            <a:lvl2pPr marL="457176" indent="0">
              <a:buNone/>
              <a:defRPr sz="2800"/>
            </a:lvl2pPr>
            <a:lvl3pPr marL="914354" indent="0">
              <a:buNone/>
              <a:defRPr sz="2400"/>
            </a:lvl3pPr>
            <a:lvl4pPr marL="1371530" indent="0">
              <a:buNone/>
              <a:defRPr sz="2000"/>
            </a:lvl4pPr>
            <a:lvl5pPr marL="1828706" indent="0">
              <a:buNone/>
              <a:defRPr sz="2000"/>
            </a:lvl5pPr>
            <a:lvl6pPr marL="2285884" indent="0">
              <a:buNone/>
              <a:defRPr sz="2000"/>
            </a:lvl6pPr>
            <a:lvl7pPr marL="2743060" indent="0">
              <a:buNone/>
              <a:defRPr sz="2000"/>
            </a:lvl7pPr>
            <a:lvl8pPr marL="3200236" indent="0">
              <a:buNone/>
              <a:defRPr sz="2000"/>
            </a:lvl8pPr>
            <a:lvl9pPr marL="3657413" indent="0">
              <a:buNone/>
              <a:defRPr sz="2000"/>
            </a:lvl9pPr>
          </a:lstStyle>
          <a:p>
            <a:pPr lvl="0"/>
            <a:endParaRPr lang="en-US" noProof="0">
              <a:sym typeface="Hoefler Text" pitchFamily="-28" charset="0"/>
            </a:endParaRPr>
          </a:p>
        </p:txBody>
      </p:sp>
      <p:sp>
        <p:nvSpPr>
          <p:cNvPr id="4" name="Text Placeholder 3"/>
          <p:cNvSpPr>
            <a:spLocks noGrp="1"/>
          </p:cNvSpPr>
          <p:nvPr>
            <p:ph type="body" sz="half" idx="2"/>
          </p:nvPr>
        </p:nvSpPr>
        <p:spPr>
          <a:xfrm>
            <a:off x="2549526" y="7634289"/>
            <a:ext cx="7802563" cy="1144587"/>
          </a:xfrm>
        </p:spPr>
        <p:txBody>
          <a:bodyPr/>
          <a:lstStyle>
            <a:lvl1pPr marL="0" indent="0">
              <a:buNone/>
              <a:defRPr sz="1400"/>
            </a:lvl1pPr>
            <a:lvl2pPr marL="457176" indent="0">
              <a:buNone/>
              <a:defRPr sz="1100"/>
            </a:lvl2pPr>
            <a:lvl3pPr marL="914354" indent="0">
              <a:buNone/>
              <a:defRPr sz="1000"/>
            </a:lvl3pPr>
            <a:lvl4pPr marL="1371530" indent="0">
              <a:buNone/>
              <a:defRPr sz="900"/>
            </a:lvl4pPr>
            <a:lvl5pPr marL="1828706" indent="0">
              <a:buNone/>
              <a:defRPr sz="900"/>
            </a:lvl5pPr>
            <a:lvl6pPr marL="2285884" indent="0">
              <a:buNone/>
              <a:defRPr sz="900"/>
            </a:lvl6pPr>
            <a:lvl7pPr marL="2743060" indent="0">
              <a:buNone/>
              <a:defRPr sz="900"/>
            </a:lvl7pPr>
            <a:lvl8pPr marL="3200236" indent="0">
              <a:buNone/>
              <a:defRPr sz="900"/>
            </a:lvl8pPr>
            <a:lvl9pPr marL="3657413" indent="0">
              <a:buNone/>
              <a:defRPr sz="900"/>
            </a:lvl9pPr>
          </a:lstStyle>
          <a:p>
            <a:pPr lvl="0"/>
            <a:r>
              <a:rPr lang="en-US"/>
              <a:t>Click to edit Master text styles</a:t>
            </a:r>
          </a:p>
        </p:txBody>
      </p:sp>
    </p:spTree>
    <p:extLst>
      <p:ext uri="{BB962C8B-B14F-4D97-AF65-F5344CB8AC3E}">
        <p14:creationId xmlns:p14="http://schemas.microsoft.com/office/powerpoint/2010/main" val="3014026028"/>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7351009"/>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599" y="393699"/>
            <a:ext cx="2616201" cy="844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70001" y="393699"/>
            <a:ext cx="7696201" cy="844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1998251"/>
      </p:ext>
    </p:extLst>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032376" y="1625600"/>
            <a:ext cx="1470025" cy="66040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2301" y="1625600"/>
            <a:ext cx="4257675" cy="660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6188814"/>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9604329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240" y="390596"/>
            <a:ext cx="11704320" cy="1625600"/>
          </a:xfrm>
          <a:prstGeom prst="rect">
            <a:avLst/>
          </a:prstGeom>
        </p:spPr>
        <p:txBody>
          <a:bodyPr lIns="130039" tIns="65020" rIns="130039" bIns="65020"/>
          <a:lstStyle/>
          <a:p>
            <a:r>
              <a:rPr lang="en-US"/>
              <a:t>Click to edit Master title style</a:t>
            </a:r>
          </a:p>
        </p:txBody>
      </p:sp>
      <p:sp>
        <p:nvSpPr>
          <p:cNvPr id="3" name="Content Placeholder 2"/>
          <p:cNvSpPr>
            <a:spLocks noGrp="1"/>
          </p:cNvSpPr>
          <p:nvPr>
            <p:ph idx="1"/>
          </p:nvPr>
        </p:nvSpPr>
        <p:spPr>
          <a:xfrm>
            <a:off x="650240" y="2275842"/>
            <a:ext cx="11704320" cy="6436925"/>
          </a:xfrm>
          <a:prstGeom prst="rect">
            <a:avLst/>
          </a:prstGeom>
        </p:spPr>
        <p:txBody>
          <a:bodyPr lIns="130039" tIns="65020" rIns="130039" bIns="6502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261515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290" y="6267593"/>
            <a:ext cx="11054080" cy="1937173"/>
          </a:xfrm>
          <a:prstGeom prst="rect">
            <a:avLst/>
          </a:prstGeom>
        </p:spPr>
        <p:txBody>
          <a:bodyPr lIns="130039" tIns="65020" rIns="130039" bIns="65020" anchor="t"/>
          <a:lstStyle>
            <a:lvl1pPr algn="l">
              <a:defRPr sz="5700" b="1" cap="all"/>
            </a:lvl1pPr>
          </a:lstStyle>
          <a:p>
            <a:r>
              <a:rPr lang="en-US"/>
              <a:t>Click to edit Master title style</a:t>
            </a:r>
          </a:p>
        </p:txBody>
      </p:sp>
      <p:sp>
        <p:nvSpPr>
          <p:cNvPr id="3" name="Text Placeholder 2"/>
          <p:cNvSpPr>
            <a:spLocks noGrp="1"/>
          </p:cNvSpPr>
          <p:nvPr>
            <p:ph type="body" idx="1"/>
          </p:nvPr>
        </p:nvSpPr>
        <p:spPr>
          <a:xfrm>
            <a:off x="1027290" y="4133994"/>
            <a:ext cx="11054080" cy="2133599"/>
          </a:xfrm>
          <a:prstGeom prst="rect">
            <a:avLst/>
          </a:prstGeom>
        </p:spPr>
        <p:txBody>
          <a:bodyPr lIns="130039" tIns="65020" rIns="130039" bIns="65020" anchor="b"/>
          <a:lstStyle>
            <a:lvl1pPr marL="0" indent="0">
              <a:buNone/>
              <a:defRPr sz="2800">
                <a:solidFill>
                  <a:schemeClr val="tx1">
                    <a:tint val="75000"/>
                  </a:schemeClr>
                </a:solidFill>
              </a:defRPr>
            </a:lvl1pPr>
            <a:lvl2pPr marL="650197" indent="0">
              <a:buNone/>
              <a:defRPr sz="2600">
                <a:solidFill>
                  <a:schemeClr val="tx1">
                    <a:tint val="75000"/>
                  </a:schemeClr>
                </a:solidFill>
              </a:defRPr>
            </a:lvl2pPr>
            <a:lvl3pPr marL="1300393" indent="0">
              <a:buNone/>
              <a:defRPr sz="2300">
                <a:solidFill>
                  <a:schemeClr val="tx1">
                    <a:tint val="75000"/>
                  </a:schemeClr>
                </a:solidFill>
              </a:defRPr>
            </a:lvl3pPr>
            <a:lvl4pPr marL="1950590" indent="0">
              <a:buNone/>
              <a:defRPr sz="2000">
                <a:solidFill>
                  <a:schemeClr val="tx1">
                    <a:tint val="75000"/>
                  </a:schemeClr>
                </a:solidFill>
              </a:defRPr>
            </a:lvl4pPr>
            <a:lvl5pPr marL="2600786" indent="0">
              <a:buNone/>
              <a:defRPr sz="2000">
                <a:solidFill>
                  <a:schemeClr val="tx1">
                    <a:tint val="75000"/>
                  </a:schemeClr>
                </a:solidFill>
              </a:defRPr>
            </a:lvl5pPr>
            <a:lvl6pPr marL="3250983" indent="0">
              <a:buNone/>
              <a:defRPr sz="2000">
                <a:solidFill>
                  <a:schemeClr val="tx1">
                    <a:tint val="75000"/>
                  </a:schemeClr>
                </a:solidFill>
              </a:defRPr>
            </a:lvl6pPr>
            <a:lvl7pPr marL="3901180" indent="0">
              <a:buNone/>
              <a:defRPr sz="2000">
                <a:solidFill>
                  <a:schemeClr val="tx1">
                    <a:tint val="75000"/>
                  </a:schemeClr>
                </a:solidFill>
              </a:defRPr>
            </a:lvl7pPr>
            <a:lvl8pPr marL="4551376" indent="0">
              <a:buNone/>
              <a:defRPr sz="2000">
                <a:solidFill>
                  <a:schemeClr val="tx1">
                    <a:tint val="75000"/>
                  </a:schemeClr>
                </a:solidFill>
              </a:defRPr>
            </a:lvl8pPr>
            <a:lvl9pPr marL="5201573" indent="0">
              <a:buNone/>
              <a:defRPr sz="20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E8F9B2F-7103-4D57-89E5-DDD76E409A78}"/>
              </a:ext>
            </a:extLst>
          </p:cNvPr>
          <p:cNvSpPr>
            <a:spLocks noGrp="1"/>
          </p:cNvSpPr>
          <p:nvPr>
            <p:ph type="dt" sz="half" idx="10"/>
          </p:nvPr>
        </p:nvSpPr>
        <p:spPr>
          <a:xfrm>
            <a:off x="650875" y="9040813"/>
            <a:ext cx="3033713" cy="519112"/>
          </a:xfrm>
          <a:prstGeom prst="rect">
            <a:avLst/>
          </a:prstGeom>
        </p:spPr>
        <p:txBody>
          <a:bodyPr vert="horz" wrap="square" lIns="130039" tIns="65020" rIns="130039" bIns="65020" numCol="1" anchor="t" anchorCtr="0" compatLnSpc="1">
            <a:prstTxWarp prst="textNoShape">
              <a:avLst/>
            </a:prstTxWarp>
          </a:bodyPr>
          <a:lstStyle>
            <a:lvl1pPr>
              <a:defRPr b="0">
                <a:effectLst>
                  <a:outerShdw blurRad="38100" dist="38100" dir="2700000" algn="tl">
                    <a:srgbClr val="C0C0C0"/>
                  </a:outerShdw>
                </a:effectLst>
              </a:defRPr>
            </a:lvl1pPr>
          </a:lstStyle>
          <a:p>
            <a:fld id="{338A2A40-01E3-4187-B5AE-EF11F912C211}" type="datetime1">
              <a:rPr lang="en-US" altLang="en-US"/>
              <a:pPr/>
              <a:t>5/17/2018</a:t>
            </a:fld>
            <a:endParaRPr lang="en-US" altLang="en-US"/>
          </a:p>
        </p:txBody>
      </p:sp>
      <p:sp>
        <p:nvSpPr>
          <p:cNvPr id="5" name="Footer Placeholder 4">
            <a:extLst>
              <a:ext uri="{FF2B5EF4-FFF2-40B4-BE49-F238E27FC236}">
                <a16:creationId xmlns:a16="http://schemas.microsoft.com/office/drawing/2014/main" id="{3C15B21B-8A8D-4B3A-ADE5-E5031C46AED9}"/>
              </a:ext>
            </a:extLst>
          </p:cNvPr>
          <p:cNvSpPr>
            <a:spLocks noGrp="1"/>
          </p:cNvSpPr>
          <p:nvPr>
            <p:ph type="ftr" sz="quarter" idx="11"/>
          </p:nvPr>
        </p:nvSpPr>
        <p:spPr>
          <a:xfrm>
            <a:off x="4443413" y="9040813"/>
            <a:ext cx="4117975" cy="519112"/>
          </a:xfrm>
          <a:prstGeom prst="rect">
            <a:avLst/>
          </a:prstGeom>
        </p:spPr>
        <p:txBody>
          <a:bodyPr vert="horz" wrap="square" lIns="130039" tIns="65020" rIns="130039" bIns="65020" numCol="1" anchor="t" anchorCtr="0" compatLnSpc="1">
            <a:prstTxWarp prst="textNoShape">
              <a:avLst/>
            </a:prstTxWarp>
          </a:bodyPr>
          <a:lstStyle>
            <a:lvl1pPr>
              <a:defRPr b="0">
                <a:effectLst>
                  <a:outerShdw blurRad="38100" dist="38100" dir="2700000" algn="tl">
                    <a:srgbClr val="C0C0C0"/>
                  </a:outerShdw>
                </a:effectLst>
              </a:defRPr>
            </a:lvl1pPr>
          </a:lstStyle>
          <a:p>
            <a:endParaRPr lang="en-US" altLang="en-US"/>
          </a:p>
        </p:txBody>
      </p:sp>
      <p:sp>
        <p:nvSpPr>
          <p:cNvPr id="6" name="Slide Number Placeholder 5">
            <a:extLst>
              <a:ext uri="{FF2B5EF4-FFF2-40B4-BE49-F238E27FC236}">
                <a16:creationId xmlns:a16="http://schemas.microsoft.com/office/drawing/2014/main" id="{E7BF9A87-8E04-4950-A6B4-E1FB978CCADC}"/>
              </a:ext>
            </a:extLst>
          </p:cNvPr>
          <p:cNvSpPr>
            <a:spLocks noGrp="1"/>
          </p:cNvSpPr>
          <p:nvPr>
            <p:ph type="sldNum" sz="quarter" idx="12"/>
          </p:nvPr>
        </p:nvSpPr>
        <p:spPr>
          <a:xfrm>
            <a:off x="9320213" y="9040813"/>
            <a:ext cx="3033712" cy="519112"/>
          </a:xfrm>
          <a:prstGeom prst="rect">
            <a:avLst/>
          </a:prstGeom>
        </p:spPr>
        <p:txBody>
          <a:bodyPr vert="horz" wrap="square" lIns="130039" tIns="65020" rIns="130039" bIns="65020" numCol="1" anchor="t" anchorCtr="0" compatLnSpc="1">
            <a:prstTxWarp prst="textNoShape">
              <a:avLst/>
            </a:prstTxWarp>
          </a:bodyPr>
          <a:lstStyle>
            <a:lvl1pPr>
              <a:defRPr b="0">
                <a:effectLst>
                  <a:outerShdw blurRad="38100" dist="38100" dir="2700000" algn="tl">
                    <a:srgbClr val="C0C0C0"/>
                  </a:outerShdw>
                </a:effectLst>
              </a:defRPr>
            </a:lvl1pPr>
          </a:lstStyle>
          <a:p>
            <a:fld id="{26B74307-E5C0-4AD9-A078-034507511289}" type="slidenum">
              <a:rPr lang="en-US" altLang="en-US"/>
              <a:pPr/>
              <a:t>‹#›</a:t>
            </a:fld>
            <a:endParaRPr lang="en-US" altLang="en-US"/>
          </a:p>
        </p:txBody>
      </p:sp>
    </p:spTree>
    <p:extLst>
      <p:ext uri="{BB962C8B-B14F-4D97-AF65-F5344CB8AC3E}">
        <p14:creationId xmlns:p14="http://schemas.microsoft.com/office/powerpoint/2010/main" val="44132574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240" y="390596"/>
            <a:ext cx="11704320" cy="1625600"/>
          </a:xfrm>
          <a:prstGeom prst="rect">
            <a:avLst/>
          </a:prstGeom>
        </p:spPr>
        <p:txBody>
          <a:bodyPr lIns="130039" tIns="65020" rIns="130039" bIns="65020"/>
          <a:lstStyle/>
          <a:p>
            <a:r>
              <a:rPr lang="en-US"/>
              <a:t>Click to edit Master title style</a:t>
            </a:r>
          </a:p>
        </p:txBody>
      </p:sp>
      <p:sp>
        <p:nvSpPr>
          <p:cNvPr id="3" name="Content Placeholder 2"/>
          <p:cNvSpPr>
            <a:spLocks noGrp="1"/>
          </p:cNvSpPr>
          <p:nvPr>
            <p:ph sz="half" idx="1"/>
          </p:nvPr>
        </p:nvSpPr>
        <p:spPr>
          <a:xfrm>
            <a:off x="650240" y="2275842"/>
            <a:ext cx="5743787" cy="6436925"/>
          </a:xfrm>
          <a:prstGeom prst="rect">
            <a:avLst/>
          </a:prstGeom>
        </p:spPr>
        <p:txBody>
          <a:bodyPr lIns="130039" tIns="65020" rIns="130039" bIns="65020"/>
          <a:lstStyle>
            <a:lvl1pPr>
              <a:defRPr sz="4000"/>
            </a:lvl1pPr>
            <a:lvl2pPr>
              <a:defRPr sz="3400"/>
            </a:lvl2pPr>
            <a:lvl3pPr>
              <a:defRPr sz="2800"/>
            </a:lvl3pPr>
            <a:lvl4pPr>
              <a:defRPr sz="2600"/>
            </a:lvl4pPr>
            <a:lvl5pPr>
              <a:defRPr sz="2600"/>
            </a:lvl5pPr>
            <a:lvl6pPr>
              <a:defRPr sz="2600"/>
            </a:lvl6pPr>
            <a:lvl7pPr>
              <a:defRPr sz="2600"/>
            </a:lvl7pPr>
            <a:lvl8pPr>
              <a:defRPr sz="2600"/>
            </a:lvl8pPr>
            <a:lvl9pPr>
              <a:defRPr sz="2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10773" y="2275842"/>
            <a:ext cx="5743787" cy="6436925"/>
          </a:xfrm>
          <a:prstGeom prst="rect">
            <a:avLst/>
          </a:prstGeom>
        </p:spPr>
        <p:txBody>
          <a:bodyPr lIns="130039" tIns="65020" rIns="130039" bIns="65020"/>
          <a:lstStyle>
            <a:lvl1pPr>
              <a:defRPr sz="4000"/>
            </a:lvl1pPr>
            <a:lvl2pPr>
              <a:defRPr sz="3400"/>
            </a:lvl2pPr>
            <a:lvl3pPr>
              <a:defRPr sz="2800"/>
            </a:lvl3pPr>
            <a:lvl4pPr>
              <a:defRPr sz="2600"/>
            </a:lvl4pPr>
            <a:lvl5pPr>
              <a:defRPr sz="2600"/>
            </a:lvl5pPr>
            <a:lvl6pPr>
              <a:defRPr sz="2600"/>
            </a:lvl6pPr>
            <a:lvl7pPr>
              <a:defRPr sz="2600"/>
            </a:lvl7pPr>
            <a:lvl8pPr>
              <a:defRPr sz="2600"/>
            </a:lvl8pPr>
            <a:lvl9pPr>
              <a:defRPr sz="2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84A7AB-8042-42F0-861B-C9B254396708}"/>
              </a:ext>
            </a:extLst>
          </p:cNvPr>
          <p:cNvSpPr>
            <a:spLocks noGrp="1"/>
          </p:cNvSpPr>
          <p:nvPr>
            <p:ph type="dt" sz="half" idx="10"/>
          </p:nvPr>
        </p:nvSpPr>
        <p:spPr>
          <a:xfrm>
            <a:off x="650875" y="9040813"/>
            <a:ext cx="3033713" cy="519112"/>
          </a:xfrm>
          <a:prstGeom prst="rect">
            <a:avLst/>
          </a:prstGeom>
        </p:spPr>
        <p:txBody>
          <a:bodyPr vert="horz" wrap="square" lIns="130039" tIns="65020" rIns="130039" bIns="65020" numCol="1" anchor="t" anchorCtr="0" compatLnSpc="1">
            <a:prstTxWarp prst="textNoShape">
              <a:avLst/>
            </a:prstTxWarp>
          </a:bodyPr>
          <a:lstStyle>
            <a:lvl1pPr>
              <a:defRPr b="0">
                <a:effectLst>
                  <a:outerShdw blurRad="38100" dist="38100" dir="2700000" algn="tl">
                    <a:srgbClr val="C0C0C0"/>
                  </a:outerShdw>
                </a:effectLst>
              </a:defRPr>
            </a:lvl1pPr>
          </a:lstStyle>
          <a:p>
            <a:fld id="{97362B0B-A0FF-4CDC-A4ED-F1B019E0FCE4}" type="datetime1">
              <a:rPr lang="en-US" altLang="en-US"/>
              <a:pPr/>
              <a:t>5/17/2018</a:t>
            </a:fld>
            <a:endParaRPr lang="en-US" altLang="en-US"/>
          </a:p>
        </p:txBody>
      </p:sp>
      <p:sp>
        <p:nvSpPr>
          <p:cNvPr id="6" name="Footer Placeholder 5">
            <a:extLst>
              <a:ext uri="{FF2B5EF4-FFF2-40B4-BE49-F238E27FC236}">
                <a16:creationId xmlns:a16="http://schemas.microsoft.com/office/drawing/2014/main" id="{3AA1BABC-2EC9-45B9-AA48-4DC11A29E487}"/>
              </a:ext>
            </a:extLst>
          </p:cNvPr>
          <p:cNvSpPr>
            <a:spLocks noGrp="1"/>
          </p:cNvSpPr>
          <p:nvPr>
            <p:ph type="ftr" sz="quarter" idx="11"/>
          </p:nvPr>
        </p:nvSpPr>
        <p:spPr>
          <a:xfrm>
            <a:off x="4443413" y="9040813"/>
            <a:ext cx="4117975" cy="519112"/>
          </a:xfrm>
          <a:prstGeom prst="rect">
            <a:avLst/>
          </a:prstGeom>
        </p:spPr>
        <p:txBody>
          <a:bodyPr vert="horz" wrap="square" lIns="130039" tIns="65020" rIns="130039" bIns="65020" numCol="1" anchor="t" anchorCtr="0" compatLnSpc="1">
            <a:prstTxWarp prst="textNoShape">
              <a:avLst/>
            </a:prstTxWarp>
          </a:bodyPr>
          <a:lstStyle>
            <a:lvl1pPr>
              <a:defRPr b="0">
                <a:effectLst>
                  <a:outerShdw blurRad="38100" dist="38100" dir="2700000" algn="tl">
                    <a:srgbClr val="C0C0C0"/>
                  </a:outerShdw>
                </a:effectLst>
              </a:defRPr>
            </a:lvl1pPr>
          </a:lstStyle>
          <a:p>
            <a:endParaRPr lang="en-US" altLang="en-US"/>
          </a:p>
        </p:txBody>
      </p:sp>
      <p:sp>
        <p:nvSpPr>
          <p:cNvPr id="7" name="Slide Number Placeholder 6">
            <a:extLst>
              <a:ext uri="{FF2B5EF4-FFF2-40B4-BE49-F238E27FC236}">
                <a16:creationId xmlns:a16="http://schemas.microsoft.com/office/drawing/2014/main" id="{E69281C2-16C9-41A7-A218-6911E1036C9D}"/>
              </a:ext>
            </a:extLst>
          </p:cNvPr>
          <p:cNvSpPr>
            <a:spLocks noGrp="1"/>
          </p:cNvSpPr>
          <p:nvPr>
            <p:ph type="sldNum" sz="quarter" idx="12"/>
          </p:nvPr>
        </p:nvSpPr>
        <p:spPr>
          <a:xfrm>
            <a:off x="9320213" y="9040813"/>
            <a:ext cx="3033712" cy="519112"/>
          </a:xfrm>
          <a:prstGeom prst="rect">
            <a:avLst/>
          </a:prstGeom>
        </p:spPr>
        <p:txBody>
          <a:bodyPr vert="horz" wrap="square" lIns="130039" tIns="65020" rIns="130039" bIns="65020" numCol="1" anchor="t" anchorCtr="0" compatLnSpc="1">
            <a:prstTxWarp prst="textNoShape">
              <a:avLst/>
            </a:prstTxWarp>
          </a:bodyPr>
          <a:lstStyle>
            <a:lvl1pPr>
              <a:defRPr b="0">
                <a:effectLst>
                  <a:outerShdw blurRad="38100" dist="38100" dir="2700000" algn="tl">
                    <a:srgbClr val="C0C0C0"/>
                  </a:outerShdw>
                </a:effectLst>
              </a:defRPr>
            </a:lvl1pPr>
          </a:lstStyle>
          <a:p>
            <a:fld id="{98167088-33E6-457C-8F06-89ECC69C60F0}" type="slidenum">
              <a:rPr lang="en-US" altLang="en-US"/>
              <a:pPr/>
              <a:t>‹#›</a:t>
            </a:fld>
            <a:endParaRPr lang="en-US" altLang="en-US"/>
          </a:p>
        </p:txBody>
      </p:sp>
    </p:spTree>
    <p:extLst>
      <p:ext uri="{BB962C8B-B14F-4D97-AF65-F5344CB8AC3E}">
        <p14:creationId xmlns:p14="http://schemas.microsoft.com/office/powerpoint/2010/main" val="279743924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240" y="390596"/>
            <a:ext cx="11704320" cy="1625600"/>
          </a:xfrm>
          <a:prstGeom prst="rect">
            <a:avLst/>
          </a:prstGeom>
        </p:spPr>
        <p:txBody>
          <a:bodyPr lIns="130039" tIns="65020" rIns="130039" bIns="65020"/>
          <a:lstStyle>
            <a:lvl1pPr>
              <a:defRPr/>
            </a:lvl1pPr>
          </a:lstStyle>
          <a:p>
            <a:r>
              <a:rPr lang="en-US"/>
              <a:t>Click to edit Master title style</a:t>
            </a:r>
          </a:p>
        </p:txBody>
      </p:sp>
      <p:sp>
        <p:nvSpPr>
          <p:cNvPr id="3" name="Text Placeholder 2"/>
          <p:cNvSpPr>
            <a:spLocks noGrp="1"/>
          </p:cNvSpPr>
          <p:nvPr>
            <p:ph type="body" idx="1"/>
          </p:nvPr>
        </p:nvSpPr>
        <p:spPr>
          <a:xfrm>
            <a:off x="650240" y="2183272"/>
            <a:ext cx="5746045" cy="909884"/>
          </a:xfrm>
          <a:prstGeom prst="rect">
            <a:avLst/>
          </a:prstGeom>
        </p:spPr>
        <p:txBody>
          <a:bodyPr lIns="130039" tIns="65020" rIns="130039" bIns="65020" anchor="b"/>
          <a:lstStyle>
            <a:lvl1pPr marL="0" indent="0">
              <a:buNone/>
              <a:defRPr sz="3400" b="1"/>
            </a:lvl1pPr>
            <a:lvl2pPr marL="650197" indent="0">
              <a:buNone/>
              <a:defRPr sz="2800" b="1"/>
            </a:lvl2pPr>
            <a:lvl3pPr marL="1300393" indent="0">
              <a:buNone/>
              <a:defRPr sz="2600" b="1"/>
            </a:lvl3pPr>
            <a:lvl4pPr marL="1950590" indent="0">
              <a:buNone/>
              <a:defRPr sz="2300" b="1"/>
            </a:lvl4pPr>
            <a:lvl5pPr marL="2600786" indent="0">
              <a:buNone/>
              <a:defRPr sz="2300" b="1"/>
            </a:lvl5pPr>
            <a:lvl6pPr marL="3250983" indent="0">
              <a:buNone/>
              <a:defRPr sz="2300" b="1"/>
            </a:lvl6pPr>
            <a:lvl7pPr marL="3901180" indent="0">
              <a:buNone/>
              <a:defRPr sz="2300" b="1"/>
            </a:lvl7pPr>
            <a:lvl8pPr marL="4551376" indent="0">
              <a:buNone/>
              <a:defRPr sz="2300" b="1"/>
            </a:lvl8pPr>
            <a:lvl9pPr marL="5201573" indent="0">
              <a:buNone/>
              <a:defRPr sz="2300" b="1"/>
            </a:lvl9pPr>
          </a:lstStyle>
          <a:p>
            <a:pPr lvl="0"/>
            <a:r>
              <a:rPr lang="en-US"/>
              <a:t>Click to edit Master text styles</a:t>
            </a:r>
          </a:p>
        </p:txBody>
      </p:sp>
      <p:sp>
        <p:nvSpPr>
          <p:cNvPr id="4" name="Content Placeholder 3"/>
          <p:cNvSpPr>
            <a:spLocks noGrp="1"/>
          </p:cNvSpPr>
          <p:nvPr>
            <p:ph sz="half" idx="2"/>
          </p:nvPr>
        </p:nvSpPr>
        <p:spPr>
          <a:xfrm>
            <a:off x="650240" y="3093155"/>
            <a:ext cx="5746045" cy="5619610"/>
          </a:xfrm>
          <a:prstGeom prst="rect">
            <a:avLst/>
          </a:prstGeom>
        </p:spPr>
        <p:txBody>
          <a:bodyPr lIns="130039" tIns="65020" rIns="130039" bIns="65020"/>
          <a:lstStyle>
            <a:lvl1pPr>
              <a:defRPr sz="3400"/>
            </a:lvl1pPr>
            <a:lvl2pPr>
              <a:defRPr sz="28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06260" y="2183272"/>
            <a:ext cx="5748302" cy="909884"/>
          </a:xfrm>
          <a:prstGeom prst="rect">
            <a:avLst/>
          </a:prstGeom>
        </p:spPr>
        <p:txBody>
          <a:bodyPr lIns="130039" tIns="65020" rIns="130039" bIns="65020" anchor="b"/>
          <a:lstStyle>
            <a:lvl1pPr marL="0" indent="0">
              <a:buNone/>
              <a:defRPr sz="3400" b="1"/>
            </a:lvl1pPr>
            <a:lvl2pPr marL="650197" indent="0">
              <a:buNone/>
              <a:defRPr sz="2800" b="1"/>
            </a:lvl2pPr>
            <a:lvl3pPr marL="1300393" indent="0">
              <a:buNone/>
              <a:defRPr sz="2600" b="1"/>
            </a:lvl3pPr>
            <a:lvl4pPr marL="1950590" indent="0">
              <a:buNone/>
              <a:defRPr sz="2300" b="1"/>
            </a:lvl4pPr>
            <a:lvl5pPr marL="2600786" indent="0">
              <a:buNone/>
              <a:defRPr sz="2300" b="1"/>
            </a:lvl5pPr>
            <a:lvl6pPr marL="3250983" indent="0">
              <a:buNone/>
              <a:defRPr sz="2300" b="1"/>
            </a:lvl6pPr>
            <a:lvl7pPr marL="3901180" indent="0">
              <a:buNone/>
              <a:defRPr sz="2300" b="1"/>
            </a:lvl7pPr>
            <a:lvl8pPr marL="4551376" indent="0">
              <a:buNone/>
              <a:defRPr sz="2300" b="1"/>
            </a:lvl8pPr>
            <a:lvl9pPr marL="5201573" indent="0">
              <a:buNone/>
              <a:defRPr sz="2300" b="1"/>
            </a:lvl9pPr>
          </a:lstStyle>
          <a:p>
            <a:pPr lvl="0"/>
            <a:r>
              <a:rPr lang="en-US"/>
              <a:t>Click to edit Master text styles</a:t>
            </a:r>
          </a:p>
        </p:txBody>
      </p:sp>
      <p:sp>
        <p:nvSpPr>
          <p:cNvPr id="6" name="Content Placeholder 5"/>
          <p:cNvSpPr>
            <a:spLocks noGrp="1"/>
          </p:cNvSpPr>
          <p:nvPr>
            <p:ph sz="quarter" idx="4"/>
          </p:nvPr>
        </p:nvSpPr>
        <p:spPr>
          <a:xfrm>
            <a:off x="6606260" y="3093155"/>
            <a:ext cx="5748302" cy="5619610"/>
          </a:xfrm>
          <a:prstGeom prst="rect">
            <a:avLst/>
          </a:prstGeom>
        </p:spPr>
        <p:txBody>
          <a:bodyPr lIns="130039" tIns="65020" rIns="130039" bIns="65020"/>
          <a:lstStyle>
            <a:lvl1pPr>
              <a:defRPr sz="3400"/>
            </a:lvl1pPr>
            <a:lvl2pPr>
              <a:defRPr sz="28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BC474B-4CC7-4FD2-BB40-002E09C01CED}"/>
              </a:ext>
            </a:extLst>
          </p:cNvPr>
          <p:cNvSpPr>
            <a:spLocks noGrp="1"/>
          </p:cNvSpPr>
          <p:nvPr>
            <p:ph type="dt" sz="half" idx="10"/>
          </p:nvPr>
        </p:nvSpPr>
        <p:spPr>
          <a:xfrm>
            <a:off x="650875" y="9040813"/>
            <a:ext cx="3033713" cy="519112"/>
          </a:xfrm>
          <a:prstGeom prst="rect">
            <a:avLst/>
          </a:prstGeom>
        </p:spPr>
        <p:txBody>
          <a:bodyPr vert="horz" wrap="square" lIns="130039" tIns="65020" rIns="130039" bIns="65020" numCol="1" anchor="t" anchorCtr="0" compatLnSpc="1">
            <a:prstTxWarp prst="textNoShape">
              <a:avLst/>
            </a:prstTxWarp>
          </a:bodyPr>
          <a:lstStyle>
            <a:lvl1pPr>
              <a:defRPr b="0">
                <a:effectLst>
                  <a:outerShdw blurRad="38100" dist="38100" dir="2700000" algn="tl">
                    <a:srgbClr val="C0C0C0"/>
                  </a:outerShdw>
                </a:effectLst>
              </a:defRPr>
            </a:lvl1pPr>
          </a:lstStyle>
          <a:p>
            <a:fld id="{99F21899-2EA1-4394-B570-BE7A00C333F0}" type="datetime1">
              <a:rPr lang="en-US" altLang="en-US"/>
              <a:pPr/>
              <a:t>5/17/2018</a:t>
            </a:fld>
            <a:endParaRPr lang="en-US" altLang="en-US"/>
          </a:p>
        </p:txBody>
      </p:sp>
      <p:sp>
        <p:nvSpPr>
          <p:cNvPr id="8" name="Footer Placeholder 7">
            <a:extLst>
              <a:ext uri="{FF2B5EF4-FFF2-40B4-BE49-F238E27FC236}">
                <a16:creationId xmlns:a16="http://schemas.microsoft.com/office/drawing/2014/main" id="{CF5FF267-792A-4F0E-ABD8-43247BECE1FC}"/>
              </a:ext>
            </a:extLst>
          </p:cNvPr>
          <p:cNvSpPr>
            <a:spLocks noGrp="1"/>
          </p:cNvSpPr>
          <p:nvPr>
            <p:ph type="ftr" sz="quarter" idx="11"/>
          </p:nvPr>
        </p:nvSpPr>
        <p:spPr>
          <a:xfrm>
            <a:off x="4443413" y="9040813"/>
            <a:ext cx="4117975" cy="519112"/>
          </a:xfrm>
          <a:prstGeom prst="rect">
            <a:avLst/>
          </a:prstGeom>
        </p:spPr>
        <p:txBody>
          <a:bodyPr vert="horz" wrap="square" lIns="130039" tIns="65020" rIns="130039" bIns="65020" numCol="1" anchor="t" anchorCtr="0" compatLnSpc="1">
            <a:prstTxWarp prst="textNoShape">
              <a:avLst/>
            </a:prstTxWarp>
          </a:bodyPr>
          <a:lstStyle>
            <a:lvl1pPr>
              <a:defRPr b="0">
                <a:effectLst>
                  <a:outerShdw blurRad="38100" dist="38100" dir="2700000" algn="tl">
                    <a:srgbClr val="C0C0C0"/>
                  </a:outerShdw>
                </a:effectLst>
              </a:defRPr>
            </a:lvl1pPr>
          </a:lstStyle>
          <a:p>
            <a:endParaRPr lang="en-US" altLang="en-US"/>
          </a:p>
        </p:txBody>
      </p:sp>
      <p:sp>
        <p:nvSpPr>
          <p:cNvPr id="9" name="Slide Number Placeholder 8">
            <a:extLst>
              <a:ext uri="{FF2B5EF4-FFF2-40B4-BE49-F238E27FC236}">
                <a16:creationId xmlns:a16="http://schemas.microsoft.com/office/drawing/2014/main" id="{984DE6A9-8D71-4323-911C-3A76B653B64B}"/>
              </a:ext>
            </a:extLst>
          </p:cNvPr>
          <p:cNvSpPr>
            <a:spLocks noGrp="1"/>
          </p:cNvSpPr>
          <p:nvPr>
            <p:ph type="sldNum" sz="quarter" idx="12"/>
          </p:nvPr>
        </p:nvSpPr>
        <p:spPr>
          <a:xfrm>
            <a:off x="9320213" y="9040813"/>
            <a:ext cx="3033712" cy="519112"/>
          </a:xfrm>
          <a:prstGeom prst="rect">
            <a:avLst/>
          </a:prstGeom>
        </p:spPr>
        <p:txBody>
          <a:bodyPr vert="horz" wrap="square" lIns="130039" tIns="65020" rIns="130039" bIns="65020" numCol="1" anchor="t" anchorCtr="0" compatLnSpc="1">
            <a:prstTxWarp prst="textNoShape">
              <a:avLst/>
            </a:prstTxWarp>
          </a:bodyPr>
          <a:lstStyle>
            <a:lvl1pPr>
              <a:defRPr b="0">
                <a:effectLst>
                  <a:outerShdw blurRad="38100" dist="38100" dir="2700000" algn="tl">
                    <a:srgbClr val="C0C0C0"/>
                  </a:outerShdw>
                </a:effectLst>
              </a:defRPr>
            </a:lvl1pPr>
          </a:lstStyle>
          <a:p>
            <a:fld id="{7B389C48-EFDD-4DB7-BF2D-B145B9E03B71}" type="slidenum">
              <a:rPr lang="en-US" altLang="en-US"/>
              <a:pPr/>
              <a:t>‹#›</a:t>
            </a:fld>
            <a:endParaRPr lang="en-US" altLang="en-US"/>
          </a:p>
        </p:txBody>
      </p:sp>
    </p:spTree>
    <p:extLst>
      <p:ext uri="{BB962C8B-B14F-4D97-AF65-F5344CB8AC3E}">
        <p14:creationId xmlns:p14="http://schemas.microsoft.com/office/powerpoint/2010/main" val="202063425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240" y="390596"/>
            <a:ext cx="11704320" cy="1625600"/>
          </a:xfrm>
          <a:prstGeom prst="rect">
            <a:avLst/>
          </a:prstGeom>
        </p:spPr>
        <p:txBody>
          <a:bodyPr lIns="130039" tIns="65020" rIns="130039" bIns="65020"/>
          <a:lstStyle/>
          <a:p>
            <a:r>
              <a:rPr lang="en-US"/>
              <a:t>Click to edit Master title style</a:t>
            </a:r>
          </a:p>
        </p:txBody>
      </p:sp>
      <p:sp>
        <p:nvSpPr>
          <p:cNvPr id="3" name="Date Placeholder 2">
            <a:extLst>
              <a:ext uri="{FF2B5EF4-FFF2-40B4-BE49-F238E27FC236}">
                <a16:creationId xmlns:a16="http://schemas.microsoft.com/office/drawing/2014/main" id="{CF78EDD9-E7F6-4B2C-B829-79DBE660BBC4}"/>
              </a:ext>
            </a:extLst>
          </p:cNvPr>
          <p:cNvSpPr>
            <a:spLocks noGrp="1"/>
          </p:cNvSpPr>
          <p:nvPr>
            <p:ph type="dt" sz="half" idx="10"/>
          </p:nvPr>
        </p:nvSpPr>
        <p:spPr>
          <a:xfrm>
            <a:off x="650875" y="9040813"/>
            <a:ext cx="3033713" cy="519112"/>
          </a:xfrm>
          <a:prstGeom prst="rect">
            <a:avLst/>
          </a:prstGeom>
        </p:spPr>
        <p:txBody>
          <a:bodyPr vert="horz" wrap="square" lIns="130039" tIns="65020" rIns="130039" bIns="65020" numCol="1" anchor="t" anchorCtr="0" compatLnSpc="1">
            <a:prstTxWarp prst="textNoShape">
              <a:avLst/>
            </a:prstTxWarp>
          </a:bodyPr>
          <a:lstStyle>
            <a:lvl1pPr>
              <a:defRPr b="0">
                <a:effectLst>
                  <a:outerShdw blurRad="38100" dist="38100" dir="2700000" algn="tl">
                    <a:srgbClr val="C0C0C0"/>
                  </a:outerShdw>
                </a:effectLst>
              </a:defRPr>
            </a:lvl1pPr>
          </a:lstStyle>
          <a:p>
            <a:fld id="{9D028BCD-B119-4340-A3AD-81A50C72936C}" type="datetime1">
              <a:rPr lang="en-US" altLang="en-US"/>
              <a:pPr/>
              <a:t>5/17/2018</a:t>
            </a:fld>
            <a:endParaRPr lang="en-US" altLang="en-US"/>
          </a:p>
        </p:txBody>
      </p:sp>
      <p:sp>
        <p:nvSpPr>
          <p:cNvPr id="4" name="Footer Placeholder 3">
            <a:extLst>
              <a:ext uri="{FF2B5EF4-FFF2-40B4-BE49-F238E27FC236}">
                <a16:creationId xmlns:a16="http://schemas.microsoft.com/office/drawing/2014/main" id="{3281F583-43E2-4E02-A6CD-104E6A0AAD1E}"/>
              </a:ext>
            </a:extLst>
          </p:cNvPr>
          <p:cNvSpPr>
            <a:spLocks noGrp="1"/>
          </p:cNvSpPr>
          <p:nvPr>
            <p:ph type="ftr" sz="quarter" idx="11"/>
          </p:nvPr>
        </p:nvSpPr>
        <p:spPr>
          <a:xfrm>
            <a:off x="4443413" y="9040813"/>
            <a:ext cx="4117975" cy="519112"/>
          </a:xfrm>
          <a:prstGeom prst="rect">
            <a:avLst/>
          </a:prstGeom>
        </p:spPr>
        <p:txBody>
          <a:bodyPr vert="horz" wrap="square" lIns="130039" tIns="65020" rIns="130039" bIns="65020" numCol="1" anchor="t" anchorCtr="0" compatLnSpc="1">
            <a:prstTxWarp prst="textNoShape">
              <a:avLst/>
            </a:prstTxWarp>
          </a:bodyPr>
          <a:lstStyle>
            <a:lvl1pPr>
              <a:defRPr b="0">
                <a:effectLst>
                  <a:outerShdw blurRad="38100" dist="38100" dir="2700000" algn="tl">
                    <a:srgbClr val="C0C0C0"/>
                  </a:outerShdw>
                </a:effectLst>
              </a:defRPr>
            </a:lvl1pPr>
          </a:lstStyle>
          <a:p>
            <a:endParaRPr lang="en-US" altLang="en-US"/>
          </a:p>
        </p:txBody>
      </p:sp>
      <p:sp>
        <p:nvSpPr>
          <p:cNvPr id="5" name="Slide Number Placeholder 4">
            <a:extLst>
              <a:ext uri="{FF2B5EF4-FFF2-40B4-BE49-F238E27FC236}">
                <a16:creationId xmlns:a16="http://schemas.microsoft.com/office/drawing/2014/main" id="{18BCB62C-8E1F-4C21-9819-0BF5041BBF35}"/>
              </a:ext>
            </a:extLst>
          </p:cNvPr>
          <p:cNvSpPr>
            <a:spLocks noGrp="1"/>
          </p:cNvSpPr>
          <p:nvPr>
            <p:ph type="sldNum" sz="quarter" idx="12"/>
          </p:nvPr>
        </p:nvSpPr>
        <p:spPr>
          <a:xfrm>
            <a:off x="9320213" y="9040813"/>
            <a:ext cx="3033712" cy="519112"/>
          </a:xfrm>
          <a:prstGeom prst="rect">
            <a:avLst/>
          </a:prstGeom>
        </p:spPr>
        <p:txBody>
          <a:bodyPr vert="horz" wrap="square" lIns="130039" tIns="65020" rIns="130039" bIns="65020" numCol="1" anchor="t" anchorCtr="0" compatLnSpc="1">
            <a:prstTxWarp prst="textNoShape">
              <a:avLst/>
            </a:prstTxWarp>
          </a:bodyPr>
          <a:lstStyle>
            <a:lvl1pPr>
              <a:defRPr b="0">
                <a:effectLst>
                  <a:outerShdw blurRad="38100" dist="38100" dir="2700000" algn="tl">
                    <a:srgbClr val="C0C0C0"/>
                  </a:outerShdw>
                </a:effectLst>
              </a:defRPr>
            </a:lvl1pPr>
          </a:lstStyle>
          <a:p>
            <a:fld id="{C01CF8DF-FEF2-423A-8A0B-921A5E175B9B}" type="slidenum">
              <a:rPr lang="en-US" altLang="en-US"/>
              <a:pPr/>
              <a:t>‹#›</a:t>
            </a:fld>
            <a:endParaRPr lang="en-US" altLang="en-US"/>
          </a:p>
        </p:txBody>
      </p:sp>
    </p:spTree>
    <p:extLst>
      <p:ext uri="{BB962C8B-B14F-4D97-AF65-F5344CB8AC3E}">
        <p14:creationId xmlns:p14="http://schemas.microsoft.com/office/powerpoint/2010/main" val="290143533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CB8A9C-6C19-445E-80FD-BA16137EA54D}"/>
              </a:ext>
            </a:extLst>
          </p:cNvPr>
          <p:cNvSpPr>
            <a:spLocks noGrp="1"/>
          </p:cNvSpPr>
          <p:nvPr>
            <p:ph type="dt" sz="half" idx="10"/>
          </p:nvPr>
        </p:nvSpPr>
        <p:spPr>
          <a:xfrm>
            <a:off x="650875" y="9040813"/>
            <a:ext cx="3033713" cy="519112"/>
          </a:xfrm>
          <a:prstGeom prst="rect">
            <a:avLst/>
          </a:prstGeom>
        </p:spPr>
        <p:txBody>
          <a:bodyPr vert="horz" wrap="square" lIns="130039" tIns="65020" rIns="130039" bIns="65020" numCol="1" anchor="t" anchorCtr="0" compatLnSpc="1">
            <a:prstTxWarp prst="textNoShape">
              <a:avLst/>
            </a:prstTxWarp>
          </a:bodyPr>
          <a:lstStyle>
            <a:lvl1pPr>
              <a:defRPr b="0">
                <a:effectLst>
                  <a:outerShdw blurRad="38100" dist="38100" dir="2700000" algn="tl">
                    <a:srgbClr val="C0C0C0"/>
                  </a:outerShdw>
                </a:effectLst>
              </a:defRPr>
            </a:lvl1pPr>
          </a:lstStyle>
          <a:p>
            <a:fld id="{AD68BE34-EF47-44AE-9D48-52A90A2D4AC4}" type="datetime1">
              <a:rPr lang="en-US" altLang="en-US"/>
              <a:pPr/>
              <a:t>5/17/2018</a:t>
            </a:fld>
            <a:endParaRPr lang="en-US" altLang="en-US"/>
          </a:p>
        </p:txBody>
      </p:sp>
      <p:sp>
        <p:nvSpPr>
          <p:cNvPr id="3" name="Footer Placeholder 2">
            <a:extLst>
              <a:ext uri="{FF2B5EF4-FFF2-40B4-BE49-F238E27FC236}">
                <a16:creationId xmlns:a16="http://schemas.microsoft.com/office/drawing/2014/main" id="{A5500672-7165-4747-B981-E9DB6E3760C4}"/>
              </a:ext>
            </a:extLst>
          </p:cNvPr>
          <p:cNvSpPr>
            <a:spLocks noGrp="1"/>
          </p:cNvSpPr>
          <p:nvPr>
            <p:ph type="ftr" sz="quarter" idx="11"/>
          </p:nvPr>
        </p:nvSpPr>
        <p:spPr>
          <a:xfrm>
            <a:off x="4443413" y="9040813"/>
            <a:ext cx="4117975" cy="519112"/>
          </a:xfrm>
          <a:prstGeom prst="rect">
            <a:avLst/>
          </a:prstGeom>
        </p:spPr>
        <p:txBody>
          <a:bodyPr vert="horz" wrap="square" lIns="130039" tIns="65020" rIns="130039" bIns="65020" numCol="1" anchor="t" anchorCtr="0" compatLnSpc="1">
            <a:prstTxWarp prst="textNoShape">
              <a:avLst/>
            </a:prstTxWarp>
          </a:bodyPr>
          <a:lstStyle>
            <a:lvl1pPr>
              <a:defRPr b="0">
                <a:effectLst>
                  <a:outerShdw blurRad="38100" dist="38100" dir="2700000" algn="tl">
                    <a:srgbClr val="C0C0C0"/>
                  </a:outerShdw>
                </a:effectLst>
              </a:defRPr>
            </a:lvl1pPr>
          </a:lstStyle>
          <a:p>
            <a:endParaRPr lang="en-US" altLang="en-US"/>
          </a:p>
        </p:txBody>
      </p:sp>
      <p:sp>
        <p:nvSpPr>
          <p:cNvPr id="4" name="Slide Number Placeholder 3">
            <a:extLst>
              <a:ext uri="{FF2B5EF4-FFF2-40B4-BE49-F238E27FC236}">
                <a16:creationId xmlns:a16="http://schemas.microsoft.com/office/drawing/2014/main" id="{2483E0BA-FB9D-4377-9E32-E9D800D04767}"/>
              </a:ext>
            </a:extLst>
          </p:cNvPr>
          <p:cNvSpPr>
            <a:spLocks noGrp="1"/>
          </p:cNvSpPr>
          <p:nvPr>
            <p:ph type="sldNum" sz="quarter" idx="12"/>
          </p:nvPr>
        </p:nvSpPr>
        <p:spPr>
          <a:xfrm>
            <a:off x="9320213" y="9040813"/>
            <a:ext cx="3033712" cy="519112"/>
          </a:xfrm>
          <a:prstGeom prst="rect">
            <a:avLst/>
          </a:prstGeom>
        </p:spPr>
        <p:txBody>
          <a:bodyPr vert="horz" wrap="square" lIns="130039" tIns="65020" rIns="130039" bIns="65020" numCol="1" anchor="t" anchorCtr="0" compatLnSpc="1">
            <a:prstTxWarp prst="textNoShape">
              <a:avLst/>
            </a:prstTxWarp>
          </a:bodyPr>
          <a:lstStyle>
            <a:lvl1pPr>
              <a:defRPr b="0">
                <a:effectLst>
                  <a:outerShdw blurRad="38100" dist="38100" dir="2700000" algn="tl">
                    <a:srgbClr val="C0C0C0"/>
                  </a:outerShdw>
                </a:effectLst>
              </a:defRPr>
            </a:lvl1pPr>
          </a:lstStyle>
          <a:p>
            <a:fld id="{55C4EDDC-7D7A-4C65-B260-CC500E3E3C01}" type="slidenum">
              <a:rPr lang="en-US" altLang="en-US"/>
              <a:pPr/>
              <a:t>‹#›</a:t>
            </a:fld>
            <a:endParaRPr lang="en-US" altLang="en-US"/>
          </a:p>
        </p:txBody>
      </p:sp>
    </p:spTree>
    <p:extLst>
      <p:ext uri="{BB962C8B-B14F-4D97-AF65-F5344CB8AC3E}">
        <p14:creationId xmlns:p14="http://schemas.microsoft.com/office/powerpoint/2010/main" val="145759902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242" y="388338"/>
            <a:ext cx="4278490" cy="1652693"/>
          </a:xfrm>
          <a:prstGeom prst="rect">
            <a:avLst/>
          </a:prstGeom>
        </p:spPr>
        <p:txBody>
          <a:bodyPr lIns="130039" tIns="65020" rIns="130039" bIns="65020" anchor="b"/>
          <a:lstStyle>
            <a:lvl1pPr algn="l">
              <a:defRPr sz="2800" b="1"/>
            </a:lvl1pPr>
          </a:lstStyle>
          <a:p>
            <a:r>
              <a:rPr lang="en-US"/>
              <a:t>Click to edit Master title style</a:t>
            </a:r>
          </a:p>
        </p:txBody>
      </p:sp>
      <p:sp>
        <p:nvSpPr>
          <p:cNvPr id="3" name="Content Placeholder 2"/>
          <p:cNvSpPr>
            <a:spLocks noGrp="1"/>
          </p:cNvSpPr>
          <p:nvPr>
            <p:ph idx="1"/>
          </p:nvPr>
        </p:nvSpPr>
        <p:spPr>
          <a:xfrm>
            <a:off x="5084516" y="388340"/>
            <a:ext cx="7270044" cy="8324427"/>
          </a:xfrm>
          <a:prstGeom prst="rect">
            <a:avLst/>
          </a:prstGeom>
        </p:spPr>
        <p:txBody>
          <a:bodyPr lIns="130039" tIns="65020" rIns="130039" bIns="65020"/>
          <a:lstStyle>
            <a:lvl1pPr>
              <a:defRPr sz="4600"/>
            </a:lvl1pPr>
            <a:lvl2pPr>
              <a:defRPr sz="4000"/>
            </a:lvl2pPr>
            <a:lvl3pPr>
              <a:defRPr sz="3400"/>
            </a:lvl3pPr>
            <a:lvl4pPr>
              <a:defRPr sz="2800"/>
            </a:lvl4pPr>
            <a:lvl5pPr>
              <a:defRPr sz="2800"/>
            </a:lvl5pPr>
            <a:lvl6pPr>
              <a:defRPr sz="2800"/>
            </a:lvl6pPr>
            <a:lvl7pPr>
              <a:defRPr sz="2800"/>
            </a:lvl7pPr>
            <a:lvl8pPr>
              <a:defRPr sz="2800"/>
            </a:lvl8pPr>
            <a:lvl9pPr>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50242" y="2041033"/>
            <a:ext cx="4278490" cy="6671734"/>
          </a:xfrm>
          <a:prstGeom prst="rect">
            <a:avLst/>
          </a:prstGeom>
        </p:spPr>
        <p:txBody>
          <a:bodyPr lIns="130039" tIns="65020" rIns="130039" bIns="65020"/>
          <a:lstStyle>
            <a:lvl1pPr marL="0" indent="0">
              <a:buNone/>
              <a:defRPr sz="2000"/>
            </a:lvl1pPr>
            <a:lvl2pPr marL="650197" indent="0">
              <a:buNone/>
              <a:defRPr sz="1700"/>
            </a:lvl2pPr>
            <a:lvl3pPr marL="1300393" indent="0">
              <a:buNone/>
              <a:defRPr sz="1400"/>
            </a:lvl3pPr>
            <a:lvl4pPr marL="1950590" indent="0">
              <a:buNone/>
              <a:defRPr sz="1300"/>
            </a:lvl4pPr>
            <a:lvl5pPr marL="2600786" indent="0">
              <a:buNone/>
              <a:defRPr sz="1300"/>
            </a:lvl5pPr>
            <a:lvl6pPr marL="3250983" indent="0">
              <a:buNone/>
              <a:defRPr sz="1300"/>
            </a:lvl6pPr>
            <a:lvl7pPr marL="3901180" indent="0">
              <a:buNone/>
              <a:defRPr sz="1300"/>
            </a:lvl7pPr>
            <a:lvl8pPr marL="4551376" indent="0">
              <a:buNone/>
              <a:defRPr sz="1300"/>
            </a:lvl8pPr>
            <a:lvl9pPr marL="5201573" indent="0">
              <a:buNone/>
              <a:defRPr sz="1300"/>
            </a:lvl9pPr>
          </a:lstStyle>
          <a:p>
            <a:pPr lvl="0"/>
            <a:r>
              <a:rPr lang="en-US"/>
              <a:t>Click to edit Master text styles</a:t>
            </a:r>
          </a:p>
        </p:txBody>
      </p:sp>
      <p:sp>
        <p:nvSpPr>
          <p:cNvPr id="5" name="Date Placeholder 4">
            <a:extLst>
              <a:ext uri="{FF2B5EF4-FFF2-40B4-BE49-F238E27FC236}">
                <a16:creationId xmlns:a16="http://schemas.microsoft.com/office/drawing/2014/main" id="{4E3BCC25-3DC5-45BA-8258-83670DF60151}"/>
              </a:ext>
            </a:extLst>
          </p:cNvPr>
          <p:cNvSpPr>
            <a:spLocks noGrp="1"/>
          </p:cNvSpPr>
          <p:nvPr>
            <p:ph type="dt" sz="half" idx="10"/>
          </p:nvPr>
        </p:nvSpPr>
        <p:spPr>
          <a:xfrm>
            <a:off x="650875" y="9040813"/>
            <a:ext cx="3033713" cy="519112"/>
          </a:xfrm>
          <a:prstGeom prst="rect">
            <a:avLst/>
          </a:prstGeom>
        </p:spPr>
        <p:txBody>
          <a:bodyPr vert="horz" wrap="square" lIns="130039" tIns="65020" rIns="130039" bIns="65020" numCol="1" anchor="t" anchorCtr="0" compatLnSpc="1">
            <a:prstTxWarp prst="textNoShape">
              <a:avLst/>
            </a:prstTxWarp>
          </a:bodyPr>
          <a:lstStyle>
            <a:lvl1pPr>
              <a:defRPr b="0">
                <a:effectLst>
                  <a:outerShdw blurRad="38100" dist="38100" dir="2700000" algn="tl">
                    <a:srgbClr val="C0C0C0"/>
                  </a:outerShdw>
                </a:effectLst>
              </a:defRPr>
            </a:lvl1pPr>
          </a:lstStyle>
          <a:p>
            <a:fld id="{A8F4080C-405A-4BD1-909A-F5D41D158AC1}" type="datetime1">
              <a:rPr lang="en-US" altLang="en-US"/>
              <a:pPr/>
              <a:t>5/17/2018</a:t>
            </a:fld>
            <a:endParaRPr lang="en-US" altLang="en-US"/>
          </a:p>
        </p:txBody>
      </p:sp>
      <p:sp>
        <p:nvSpPr>
          <p:cNvPr id="6" name="Footer Placeholder 5">
            <a:extLst>
              <a:ext uri="{FF2B5EF4-FFF2-40B4-BE49-F238E27FC236}">
                <a16:creationId xmlns:a16="http://schemas.microsoft.com/office/drawing/2014/main" id="{EA01F31C-6A2B-45E2-98A4-031FB489AC7D}"/>
              </a:ext>
            </a:extLst>
          </p:cNvPr>
          <p:cNvSpPr>
            <a:spLocks noGrp="1"/>
          </p:cNvSpPr>
          <p:nvPr>
            <p:ph type="ftr" sz="quarter" idx="11"/>
          </p:nvPr>
        </p:nvSpPr>
        <p:spPr>
          <a:xfrm>
            <a:off x="4443413" y="9040813"/>
            <a:ext cx="4117975" cy="519112"/>
          </a:xfrm>
          <a:prstGeom prst="rect">
            <a:avLst/>
          </a:prstGeom>
        </p:spPr>
        <p:txBody>
          <a:bodyPr vert="horz" wrap="square" lIns="130039" tIns="65020" rIns="130039" bIns="65020" numCol="1" anchor="t" anchorCtr="0" compatLnSpc="1">
            <a:prstTxWarp prst="textNoShape">
              <a:avLst/>
            </a:prstTxWarp>
          </a:bodyPr>
          <a:lstStyle>
            <a:lvl1pPr>
              <a:defRPr b="0">
                <a:effectLst>
                  <a:outerShdw blurRad="38100" dist="38100" dir="2700000" algn="tl">
                    <a:srgbClr val="C0C0C0"/>
                  </a:outerShdw>
                </a:effectLst>
              </a:defRPr>
            </a:lvl1pPr>
          </a:lstStyle>
          <a:p>
            <a:endParaRPr lang="en-US" altLang="en-US"/>
          </a:p>
        </p:txBody>
      </p:sp>
      <p:sp>
        <p:nvSpPr>
          <p:cNvPr id="7" name="Slide Number Placeholder 6">
            <a:extLst>
              <a:ext uri="{FF2B5EF4-FFF2-40B4-BE49-F238E27FC236}">
                <a16:creationId xmlns:a16="http://schemas.microsoft.com/office/drawing/2014/main" id="{53D57D02-C181-4F9B-98FA-BAB88EAE7739}"/>
              </a:ext>
            </a:extLst>
          </p:cNvPr>
          <p:cNvSpPr>
            <a:spLocks noGrp="1"/>
          </p:cNvSpPr>
          <p:nvPr>
            <p:ph type="sldNum" sz="quarter" idx="12"/>
          </p:nvPr>
        </p:nvSpPr>
        <p:spPr>
          <a:xfrm>
            <a:off x="9320213" y="9040813"/>
            <a:ext cx="3033712" cy="519112"/>
          </a:xfrm>
          <a:prstGeom prst="rect">
            <a:avLst/>
          </a:prstGeom>
        </p:spPr>
        <p:txBody>
          <a:bodyPr vert="horz" wrap="square" lIns="130039" tIns="65020" rIns="130039" bIns="65020" numCol="1" anchor="t" anchorCtr="0" compatLnSpc="1">
            <a:prstTxWarp prst="textNoShape">
              <a:avLst/>
            </a:prstTxWarp>
          </a:bodyPr>
          <a:lstStyle>
            <a:lvl1pPr>
              <a:defRPr b="0">
                <a:effectLst>
                  <a:outerShdw blurRad="38100" dist="38100" dir="2700000" algn="tl">
                    <a:srgbClr val="C0C0C0"/>
                  </a:outerShdw>
                </a:effectLst>
              </a:defRPr>
            </a:lvl1pPr>
          </a:lstStyle>
          <a:p>
            <a:fld id="{FF1082A7-B70F-464A-A6F0-8D352955CB84}" type="slidenum">
              <a:rPr lang="en-US" altLang="en-US"/>
              <a:pPr/>
              <a:t>‹#›</a:t>
            </a:fld>
            <a:endParaRPr lang="en-US" altLang="en-US"/>
          </a:p>
        </p:txBody>
      </p:sp>
    </p:spTree>
    <p:extLst>
      <p:ext uri="{BB962C8B-B14F-4D97-AF65-F5344CB8AC3E}">
        <p14:creationId xmlns:p14="http://schemas.microsoft.com/office/powerpoint/2010/main" val="61084623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032" y="6827520"/>
            <a:ext cx="7802880" cy="806027"/>
          </a:xfrm>
          <a:prstGeom prst="rect">
            <a:avLst/>
          </a:prstGeom>
        </p:spPr>
        <p:txBody>
          <a:bodyPr lIns="130039" tIns="65020" rIns="130039" bIns="65020" anchor="b"/>
          <a:lstStyle>
            <a:lvl1pPr algn="l">
              <a:defRPr sz="2800" b="1"/>
            </a:lvl1pPr>
          </a:lstStyle>
          <a:p>
            <a:r>
              <a:rPr lang="en-US"/>
              <a:t>Click to edit Master title style</a:t>
            </a:r>
          </a:p>
        </p:txBody>
      </p:sp>
      <p:sp>
        <p:nvSpPr>
          <p:cNvPr id="3" name="Picture Placeholder 2"/>
          <p:cNvSpPr>
            <a:spLocks noGrp="1"/>
          </p:cNvSpPr>
          <p:nvPr>
            <p:ph type="pic" idx="1"/>
          </p:nvPr>
        </p:nvSpPr>
        <p:spPr>
          <a:xfrm>
            <a:off x="2549032" y="871502"/>
            <a:ext cx="7802880" cy="5852160"/>
          </a:xfrm>
          <a:prstGeom prst="rect">
            <a:avLst/>
          </a:prstGeom>
        </p:spPr>
        <p:txBody>
          <a:bodyPr lIns="130039" tIns="65020" rIns="130039" bIns="65020"/>
          <a:lstStyle>
            <a:lvl1pPr marL="0" indent="0">
              <a:buNone/>
              <a:defRPr sz="4600"/>
            </a:lvl1pPr>
            <a:lvl2pPr marL="650197" indent="0">
              <a:buNone/>
              <a:defRPr sz="4000"/>
            </a:lvl2pPr>
            <a:lvl3pPr marL="1300393" indent="0">
              <a:buNone/>
              <a:defRPr sz="3400"/>
            </a:lvl3pPr>
            <a:lvl4pPr marL="1950590" indent="0">
              <a:buNone/>
              <a:defRPr sz="2800"/>
            </a:lvl4pPr>
            <a:lvl5pPr marL="2600786" indent="0">
              <a:buNone/>
              <a:defRPr sz="2800"/>
            </a:lvl5pPr>
            <a:lvl6pPr marL="3250983" indent="0">
              <a:buNone/>
              <a:defRPr sz="2800"/>
            </a:lvl6pPr>
            <a:lvl7pPr marL="3901180" indent="0">
              <a:buNone/>
              <a:defRPr sz="2800"/>
            </a:lvl7pPr>
            <a:lvl8pPr marL="4551376" indent="0">
              <a:buNone/>
              <a:defRPr sz="2800"/>
            </a:lvl8pPr>
            <a:lvl9pPr marL="5201573" indent="0">
              <a:buNone/>
              <a:defRPr sz="2800"/>
            </a:lvl9pPr>
          </a:lstStyle>
          <a:p>
            <a:pPr lvl="0"/>
            <a:r>
              <a:rPr lang="en-US" noProof="0"/>
              <a:t>Click icon to add picture</a:t>
            </a:r>
          </a:p>
        </p:txBody>
      </p:sp>
      <p:sp>
        <p:nvSpPr>
          <p:cNvPr id="4" name="Text Placeholder 3"/>
          <p:cNvSpPr>
            <a:spLocks noGrp="1"/>
          </p:cNvSpPr>
          <p:nvPr>
            <p:ph type="body" sz="half" idx="2"/>
          </p:nvPr>
        </p:nvSpPr>
        <p:spPr>
          <a:xfrm>
            <a:off x="2549032" y="7633547"/>
            <a:ext cx="7802880" cy="1144693"/>
          </a:xfrm>
          <a:prstGeom prst="rect">
            <a:avLst/>
          </a:prstGeom>
        </p:spPr>
        <p:txBody>
          <a:bodyPr lIns="130039" tIns="65020" rIns="130039" bIns="65020"/>
          <a:lstStyle>
            <a:lvl1pPr marL="0" indent="0">
              <a:buNone/>
              <a:defRPr sz="2000"/>
            </a:lvl1pPr>
            <a:lvl2pPr marL="650197" indent="0">
              <a:buNone/>
              <a:defRPr sz="1700"/>
            </a:lvl2pPr>
            <a:lvl3pPr marL="1300393" indent="0">
              <a:buNone/>
              <a:defRPr sz="1400"/>
            </a:lvl3pPr>
            <a:lvl4pPr marL="1950590" indent="0">
              <a:buNone/>
              <a:defRPr sz="1300"/>
            </a:lvl4pPr>
            <a:lvl5pPr marL="2600786" indent="0">
              <a:buNone/>
              <a:defRPr sz="1300"/>
            </a:lvl5pPr>
            <a:lvl6pPr marL="3250983" indent="0">
              <a:buNone/>
              <a:defRPr sz="1300"/>
            </a:lvl6pPr>
            <a:lvl7pPr marL="3901180" indent="0">
              <a:buNone/>
              <a:defRPr sz="1300"/>
            </a:lvl7pPr>
            <a:lvl8pPr marL="4551376" indent="0">
              <a:buNone/>
              <a:defRPr sz="1300"/>
            </a:lvl8pPr>
            <a:lvl9pPr marL="5201573" indent="0">
              <a:buNone/>
              <a:defRPr sz="1300"/>
            </a:lvl9pPr>
          </a:lstStyle>
          <a:p>
            <a:pPr lvl="0"/>
            <a:r>
              <a:rPr lang="en-US"/>
              <a:t>Click to edit Master text styles</a:t>
            </a:r>
          </a:p>
        </p:txBody>
      </p:sp>
      <p:sp>
        <p:nvSpPr>
          <p:cNvPr id="5" name="Date Placeholder 4">
            <a:extLst>
              <a:ext uri="{FF2B5EF4-FFF2-40B4-BE49-F238E27FC236}">
                <a16:creationId xmlns:a16="http://schemas.microsoft.com/office/drawing/2014/main" id="{8858C375-DD12-4EF7-A62E-EE4C9560EABC}"/>
              </a:ext>
            </a:extLst>
          </p:cNvPr>
          <p:cNvSpPr>
            <a:spLocks noGrp="1"/>
          </p:cNvSpPr>
          <p:nvPr>
            <p:ph type="dt" sz="half" idx="10"/>
          </p:nvPr>
        </p:nvSpPr>
        <p:spPr>
          <a:xfrm>
            <a:off x="650875" y="9040813"/>
            <a:ext cx="3033713" cy="519112"/>
          </a:xfrm>
          <a:prstGeom prst="rect">
            <a:avLst/>
          </a:prstGeom>
        </p:spPr>
        <p:txBody>
          <a:bodyPr vert="horz" wrap="square" lIns="130039" tIns="65020" rIns="130039" bIns="65020" numCol="1" anchor="t" anchorCtr="0" compatLnSpc="1">
            <a:prstTxWarp prst="textNoShape">
              <a:avLst/>
            </a:prstTxWarp>
          </a:bodyPr>
          <a:lstStyle>
            <a:lvl1pPr>
              <a:defRPr b="0">
                <a:effectLst>
                  <a:outerShdw blurRad="38100" dist="38100" dir="2700000" algn="tl">
                    <a:srgbClr val="C0C0C0"/>
                  </a:outerShdw>
                </a:effectLst>
              </a:defRPr>
            </a:lvl1pPr>
          </a:lstStyle>
          <a:p>
            <a:fld id="{D57CDD06-3A3E-46F5-ABC1-D4149A6FB962}" type="datetime1">
              <a:rPr lang="en-US" altLang="en-US"/>
              <a:pPr/>
              <a:t>5/17/2018</a:t>
            </a:fld>
            <a:endParaRPr lang="en-US" altLang="en-US"/>
          </a:p>
        </p:txBody>
      </p:sp>
      <p:sp>
        <p:nvSpPr>
          <p:cNvPr id="6" name="Footer Placeholder 5">
            <a:extLst>
              <a:ext uri="{FF2B5EF4-FFF2-40B4-BE49-F238E27FC236}">
                <a16:creationId xmlns:a16="http://schemas.microsoft.com/office/drawing/2014/main" id="{B696148E-E9C7-4557-9C77-59CDC5A3897F}"/>
              </a:ext>
            </a:extLst>
          </p:cNvPr>
          <p:cNvSpPr>
            <a:spLocks noGrp="1"/>
          </p:cNvSpPr>
          <p:nvPr>
            <p:ph type="ftr" sz="quarter" idx="11"/>
          </p:nvPr>
        </p:nvSpPr>
        <p:spPr>
          <a:xfrm>
            <a:off x="4443413" y="9040813"/>
            <a:ext cx="4117975" cy="519112"/>
          </a:xfrm>
          <a:prstGeom prst="rect">
            <a:avLst/>
          </a:prstGeom>
        </p:spPr>
        <p:txBody>
          <a:bodyPr vert="horz" wrap="square" lIns="130039" tIns="65020" rIns="130039" bIns="65020" numCol="1" anchor="t" anchorCtr="0" compatLnSpc="1">
            <a:prstTxWarp prst="textNoShape">
              <a:avLst/>
            </a:prstTxWarp>
          </a:bodyPr>
          <a:lstStyle>
            <a:lvl1pPr>
              <a:defRPr b="0">
                <a:effectLst>
                  <a:outerShdw blurRad="38100" dist="38100" dir="2700000" algn="tl">
                    <a:srgbClr val="C0C0C0"/>
                  </a:outerShdw>
                </a:effectLst>
              </a:defRPr>
            </a:lvl1pPr>
          </a:lstStyle>
          <a:p>
            <a:endParaRPr lang="en-US" altLang="en-US"/>
          </a:p>
        </p:txBody>
      </p:sp>
      <p:sp>
        <p:nvSpPr>
          <p:cNvPr id="7" name="Slide Number Placeholder 6">
            <a:extLst>
              <a:ext uri="{FF2B5EF4-FFF2-40B4-BE49-F238E27FC236}">
                <a16:creationId xmlns:a16="http://schemas.microsoft.com/office/drawing/2014/main" id="{7BEF3BBC-8BE9-4B20-A58C-5AFE599518C9}"/>
              </a:ext>
            </a:extLst>
          </p:cNvPr>
          <p:cNvSpPr>
            <a:spLocks noGrp="1"/>
          </p:cNvSpPr>
          <p:nvPr>
            <p:ph type="sldNum" sz="quarter" idx="12"/>
          </p:nvPr>
        </p:nvSpPr>
        <p:spPr>
          <a:xfrm>
            <a:off x="9320213" y="9040813"/>
            <a:ext cx="3033712" cy="519112"/>
          </a:xfrm>
          <a:prstGeom prst="rect">
            <a:avLst/>
          </a:prstGeom>
        </p:spPr>
        <p:txBody>
          <a:bodyPr vert="horz" wrap="square" lIns="130039" tIns="65020" rIns="130039" bIns="65020" numCol="1" anchor="t" anchorCtr="0" compatLnSpc="1">
            <a:prstTxWarp prst="textNoShape">
              <a:avLst/>
            </a:prstTxWarp>
          </a:bodyPr>
          <a:lstStyle>
            <a:lvl1pPr>
              <a:defRPr b="0">
                <a:effectLst>
                  <a:outerShdw blurRad="38100" dist="38100" dir="2700000" algn="tl">
                    <a:srgbClr val="C0C0C0"/>
                  </a:outerShdw>
                </a:effectLst>
              </a:defRPr>
            </a:lvl1pPr>
          </a:lstStyle>
          <a:p>
            <a:fld id="{7DB8FA83-62D1-4DA2-A221-2B6C883E2E7D}" type="slidenum">
              <a:rPr lang="en-US" altLang="en-US"/>
              <a:pPr/>
              <a:t>‹#›</a:t>
            </a:fld>
            <a:endParaRPr lang="en-US" altLang="en-US"/>
          </a:p>
        </p:txBody>
      </p:sp>
    </p:spTree>
    <p:extLst>
      <p:ext uri="{BB962C8B-B14F-4D97-AF65-F5344CB8AC3E}">
        <p14:creationId xmlns:p14="http://schemas.microsoft.com/office/powerpoint/2010/main" val="25936280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6" y="3030540"/>
            <a:ext cx="11055350" cy="2090736"/>
          </a:xfrm>
        </p:spPr>
        <p:txBody>
          <a:bodyPr/>
          <a:lstStyle/>
          <a:p>
            <a:r>
              <a:rPr lang="en-US"/>
              <a:t>Click to edit Master title style</a:t>
            </a:r>
          </a:p>
        </p:txBody>
      </p:sp>
      <p:sp>
        <p:nvSpPr>
          <p:cNvPr id="3" name="Subtitle 2"/>
          <p:cNvSpPr>
            <a:spLocks noGrp="1"/>
          </p:cNvSpPr>
          <p:nvPr>
            <p:ph type="subTitle" idx="1"/>
          </p:nvPr>
        </p:nvSpPr>
        <p:spPr>
          <a:xfrm>
            <a:off x="1951038" y="5527676"/>
            <a:ext cx="9102726" cy="2492375"/>
          </a:xfrm>
        </p:spPr>
        <p:txBody>
          <a:bodyPr/>
          <a:lstStyle>
            <a:lvl1pPr marL="0" indent="0" algn="ctr">
              <a:buNone/>
              <a:defRPr/>
            </a:lvl1pPr>
            <a:lvl2pPr marL="457176" indent="0" algn="ctr">
              <a:buNone/>
              <a:defRPr/>
            </a:lvl2pPr>
            <a:lvl3pPr marL="914354" indent="0" algn="ctr">
              <a:buNone/>
              <a:defRPr/>
            </a:lvl3pPr>
            <a:lvl4pPr marL="1371530" indent="0" algn="ctr">
              <a:buNone/>
              <a:defRPr/>
            </a:lvl4pPr>
            <a:lvl5pPr marL="1828706" indent="0" algn="ctr">
              <a:buNone/>
              <a:defRPr/>
            </a:lvl5pPr>
            <a:lvl6pPr marL="2285884" indent="0" algn="ctr">
              <a:buNone/>
              <a:defRPr/>
            </a:lvl6pPr>
            <a:lvl7pPr marL="2743060" indent="0" algn="ctr">
              <a:buNone/>
              <a:defRPr/>
            </a:lvl7pPr>
            <a:lvl8pPr marL="3200236" indent="0" algn="ctr">
              <a:buNone/>
              <a:defRPr/>
            </a:lvl8pPr>
            <a:lvl9pPr marL="3657413" indent="0" algn="ctr">
              <a:buNone/>
              <a:defRPr/>
            </a:lvl9pPr>
          </a:lstStyle>
          <a:p>
            <a:r>
              <a:rPr lang="en-US"/>
              <a:t>Click to edit Master subtitle style</a:t>
            </a:r>
          </a:p>
        </p:txBody>
      </p:sp>
    </p:spTree>
    <p:extLst>
      <p:ext uri="{BB962C8B-B14F-4D97-AF65-F5344CB8AC3E}">
        <p14:creationId xmlns:p14="http://schemas.microsoft.com/office/powerpoint/2010/main" val="1690603779"/>
      </p:ext>
    </p:extLst>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240" y="390596"/>
            <a:ext cx="11704320" cy="1625600"/>
          </a:xfrm>
          <a:prstGeom prst="rect">
            <a:avLst/>
          </a:prstGeom>
        </p:spPr>
        <p:txBody>
          <a:bodyPr lIns="130039" tIns="65020" rIns="130039" bIns="65020"/>
          <a:lstStyle/>
          <a:p>
            <a:r>
              <a:rPr lang="en-US"/>
              <a:t>Click to edit Master title style</a:t>
            </a:r>
          </a:p>
        </p:txBody>
      </p:sp>
      <p:sp>
        <p:nvSpPr>
          <p:cNvPr id="3" name="Vertical Text Placeholder 2"/>
          <p:cNvSpPr>
            <a:spLocks noGrp="1"/>
          </p:cNvSpPr>
          <p:nvPr>
            <p:ph type="body" orient="vert" idx="1"/>
          </p:nvPr>
        </p:nvSpPr>
        <p:spPr>
          <a:xfrm>
            <a:off x="650240" y="2275842"/>
            <a:ext cx="11704320" cy="6436925"/>
          </a:xfrm>
          <a:prstGeom prst="rect">
            <a:avLst/>
          </a:prstGeom>
        </p:spPr>
        <p:txBody>
          <a:bodyPr vert="eaVert" lIns="130039" tIns="65020" rIns="130039" bIns="6502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74D286-5BAA-421C-8304-31C9FAC79E77}"/>
              </a:ext>
            </a:extLst>
          </p:cNvPr>
          <p:cNvSpPr>
            <a:spLocks noGrp="1"/>
          </p:cNvSpPr>
          <p:nvPr>
            <p:ph type="dt" sz="half" idx="10"/>
          </p:nvPr>
        </p:nvSpPr>
        <p:spPr>
          <a:xfrm>
            <a:off x="650875" y="9040813"/>
            <a:ext cx="3033713" cy="519112"/>
          </a:xfrm>
          <a:prstGeom prst="rect">
            <a:avLst/>
          </a:prstGeom>
        </p:spPr>
        <p:txBody>
          <a:bodyPr vert="horz" wrap="square" lIns="130039" tIns="65020" rIns="130039" bIns="65020" numCol="1" anchor="t" anchorCtr="0" compatLnSpc="1">
            <a:prstTxWarp prst="textNoShape">
              <a:avLst/>
            </a:prstTxWarp>
          </a:bodyPr>
          <a:lstStyle>
            <a:lvl1pPr>
              <a:defRPr b="0">
                <a:effectLst>
                  <a:outerShdw blurRad="38100" dist="38100" dir="2700000" algn="tl">
                    <a:srgbClr val="C0C0C0"/>
                  </a:outerShdw>
                </a:effectLst>
              </a:defRPr>
            </a:lvl1pPr>
          </a:lstStyle>
          <a:p>
            <a:fld id="{0B9CE964-2890-484B-BB82-6F7B3AA2FAD1}" type="datetime1">
              <a:rPr lang="en-US" altLang="en-US"/>
              <a:pPr/>
              <a:t>5/17/2018</a:t>
            </a:fld>
            <a:endParaRPr lang="en-US" altLang="en-US"/>
          </a:p>
        </p:txBody>
      </p:sp>
      <p:sp>
        <p:nvSpPr>
          <p:cNvPr id="5" name="Footer Placeholder 4">
            <a:extLst>
              <a:ext uri="{FF2B5EF4-FFF2-40B4-BE49-F238E27FC236}">
                <a16:creationId xmlns:a16="http://schemas.microsoft.com/office/drawing/2014/main" id="{24243F07-052A-4606-BE6B-B572A0BAC8F6}"/>
              </a:ext>
            </a:extLst>
          </p:cNvPr>
          <p:cNvSpPr>
            <a:spLocks noGrp="1"/>
          </p:cNvSpPr>
          <p:nvPr>
            <p:ph type="ftr" sz="quarter" idx="11"/>
          </p:nvPr>
        </p:nvSpPr>
        <p:spPr>
          <a:xfrm>
            <a:off x="4443413" y="9040813"/>
            <a:ext cx="4117975" cy="519112"/>
          </a:xfrm>
          <a:prstGeom prst="rect">
            <a:avLst/>
          </a:prstGeom>
        </p:spPr>
        <p:txBody>
          <a:bodyPr vert="horz" wrap="square" lIns="130039" tIns="65020" rIns="130039" bIns="65020" numCol="1" anchor="t" anchorCtr="0" compatLnSpc="1">
            <a:prstTxWarp prst="textNoShape">
              <a:avLst/>
            </a:prstTxWarp>
          </a:bodyPr>
          <a:lstStyle>
            <a:lvl1pPr>
              <a:defRPr b="0">
                <a:effectLst>
                  <a:outerShdw blurRad="38100" dist="38100" dir="2700000" algn="tl">
                    <a:srgbClr val="C0C0C0"/>
                  </a:outerShdw>
                </a:effectLst>
              </a:defRPr>
            </a:lvl1pPr>
          </a:lstStyle>
          <a:p>
            <a:endParaRPr lang="en-US" altLang="en-US"/>
          </a:p>
        </p:txBody>
      </p:sp>
      <p:sp>
        <p:nvSpPr>
          <p:cNvPr id="6" name="Slide Number Placeholder 5">
            <a:extLst>
              <a:ext uri="{FF2B5EF4-FFF2-40B4-BE49-F238E27FC236}">
                <a16:creationId xmlns:a16="http://schemas.microsoft.com/office/drawing/2014/main" id="{A291CF3D-A836-416C-B30E-D067110FB023}"/>
              </a:ext>
            </a:extLst>
          </p:cNvPr>
          <p:cNvSpPr>
            <a:spLocks noGrp="1"/>
          </p:cNvSpPr>
          <p:nvPr>
            <p:ph type="sldNum" sz="quarter" idx="12"/>
          </p:nvPr>
        </p:nvSpPr>
        <p:spPr>
          <a:xfrm>
            <a:off x="9320213" y="9040813"/>
            <a:ext cx="3033712" cy="519112"/>
          </a:xfrm>
          <a:prstGeom prst="rect">
            <a:avLst/>
          </a:prstGeom>
        </p:spPr>
        <p:txBody>
          <a:bodyPr vert="horz" wrap="square" lIns="130039" tIns="65020" rIns="130039" bIns="65020" numCol="1" anchor="t" anchorCtr="0" compatLnSpc="1">
            <a:prstTxWarp prst="textNoShape">
              <a:avLst/>
            </a:prstTxWarp>
          </a:bodyPr>
          <a:lstStyle>
            <a:lvl1pPr>
              <a:defRPr b="0">
                <a:effectLst>
                  <a:outerShdw blurRad="38100" dist="38100" dir="2700000" algn="tl">
                    <a:srgbClr val="C0C0C0"/>
                  </a:outerShdw>
                </a:effectLst>
              </a:defRPr>
            </a:lvl1pPr>
          </a:lstStyle>
          <a:p>
            <a:fld id="{4EC0F2B4-D119-4766-BA5A-F985ED53B431}" type="slidenum">
              <a:rPr lang="en-US" altLang="en-US"/>
              <a:pPr/>
              <a:t>‹#›</a:t>
            </a:fld>
            <a:endParaRPr lang="en-US" altLang="en-US"/>
          </a:p>
        </p:txBody>
      </p:sp>
    </p:spTree>
    <p:extLst>
      <p:ext uri="{BB962C8B-B14F-4D97-AF65-F5344CB8AC3E}">
        <p14:creationId xmlns:p14="http://schemas.microsoft.com/office/powerpoint/2010/main" val="110583208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480" y="390598"/>
            <a:ext cx="2926080" cy="8322169"/>
          </a:xfrm>
          <a:prstGeom prst="rect">
            <a:avLst/>
          </a:prstGeom>
        </p:spPr>
        <p:txBody>
          <a:bodyPr vert="eaVert" lIns="130039" tIns="65020" rIns="130039" bIns="65020"/>
          <a:lstStyle/>
          <a:p>
            <a:r>
              <a:rPr lang="en-US"/>
              <a:t>Click to edit Master title style</a:t>
            </a:r>
          </a:p>
        </p:txBody>
      </p:sp>
      <p:sp>
        <p:nvSpPr>
          <p:cNvPr id="3" name="Vertical Text Placeholder 2"/>
          <p:cNvSpPr>
            <a:spLocks noGrp="1"/>
          </p:cNvSpPr>
          <p:nvPr>
            <p:ph type="body" orient="vert" idx="1"/>
          </p:nvPr>
        </p:nvSpPr>
        <p:spPr>
          <a:xfrm>
            <a:off x="650240" y="390598"/>
            <a:ext cx="8561493" cy="8322169"/>
          </a:xfrm>
          <a:prstGeom prst="rect">
            <a:avLst/>
          </a:prstGeom>
        </p:spPr>
        <p:txBody>
          <a:bodyPr vert="eaVert" lIns="130039" tIns="65020" rIns="130039" bIns="6502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88E251-1DAE-4ADC-8050-46E3D346B2CB}"/>
              </a:ext>
            </a:extLst>
          </p:cNvPr>
          <p:cNvSpPr>
            <a:spLocks noGrp="1"/>
          </p:cNvSpPr>
          <p:nvPr>
            <p:ph type="dt" sz="half" idx="10"/>
          </p:nvPr>
        </p:nvSpPr>
        <p:spPr>
          <a:xfrm>
            <a:off x="650875" y="9040813"/>
            <a:ext cx="3033713" cy="519112"/>
          </a:xfrm>
          <a:prstGeom prst="rect">
            <a:avLst/>
          </a:prstGeom>
        </p:spPr>
        <p:txBody>
          <a:bodyPr vert="horz" wrap="square" lIns="130039" tIns="65020" rIns="130039" bIns="65020" numCol="1" anchor="t" anchorCtr="0" compatLnSpc="1">
            <a:prstTxWarp prst="textNoShape">
              <a:avLst/>
            </a:prstTxWarp>
          </a:bodyPr>
          <a:lstStyle>
            <a:lvl1pPr>
              <a:defRPr b="0">
                <a:effectLst>
                  <a:outerShdw blurRad="38100" dist="38100" dir="2700000" algn="tl">
                    <a:srgbClr val="C0C0C0"/>
                  </a:outerShdw>
                </a:effectLst>
              </a:defRPr>
            </a:lvl1pPr>
          </a:lstStyle>
          <a:p>
            <a:fld id="{B21D6E8C-3DE4-4F72-81A9-802E79EA0BEB}" type="datetime1">
              <a:rPr lang="en-US" altLang="en-US"/>
              <a:pPr/>
              <a:t>5/17/2018</a:t>
            </a:fld>
            <a:endParaRPr lang="en-US" altLang="en-US"/>
          </a:p>
        </p:txBody>
      </p:sp>
      <p:sp>
        <p:nvSpPr>
          <p:cNvPr id="5" name="Footer Placeholder 4">
            <a:extLst>
              <a:ext uri="{FF2B5EF4-FFF2-40B4-BE49-F238E27FC236}">
                <a16:creationId xmlns:a16="http://schemas.microsoft.com/office/drawing/2014/main" id="{277FE483-6DF7-429E-A754-F121ADDB9DA4}"/>
              </a:ext>
            </a:extLst>
          </p:cNvPr>
          <p:cNvSpPr>
            <a:spLocks noGrp="1"/>
          </p:cNvSpPr>
          <p:nvPr>
            <p:ph type="ftr" sz="quarter" idx="11"/>
          </p:nvPr>
        </p:nvSpPr>
        <p:spPr>
          <a:xfrm>
            <a:off x="4443413" y="9040813"/>
            <a:ext cx="4117975" cy="519112"/>
          </a:xfrm>
          <a:prstGeom prst="rect">
            <a:avLst/>
          </a:prstGeom>
        </p:spPr>
        <p:txBody>
          <a:bodyPr vert="horz" wrap="square" lIns="130039" tIns="65020" rIns="130039" bIns="65020" numCol="1" anchor="t" anchorCtr="0" compatLnSpc="1">
            <a:prstTxWarp prst="textNoShape">
              <a:avLst/>
            </a:prstTxWarp>
          </a:bodyPr>
          <a:lstStyle>
            <a:lvl1pPr>
              <a:defRPr b="0">
                <a:effectLst>
                  <a:outerShdw blurRad="38100" dist="38100" dir="2700000" algn="tl">
                    <a:srgbClr val="C0C0C0"/>
                  </a:outerShdw>
                </a:effectLst>
              </a:defRPr>
            </a:lvl1pPr>
          </a:lstStyle>
          <a:p>
            <a:endParaRPr lang="en-US" altLang="en-US"/>
          </a:p>
        </p:txBody>
      </p:sp>
      <p:sp>
        <p:nvSpPr>
          <p:cNvPr id="6" name="Slide Number Placeholder 5">
            <a:extLst>
              <a:ext uri="{FF2B5EF4-FFF2-40B4-BE49-F238E27FC236}">
                <a16:creationId xmlns:a16="http://schemas.microsoft.com/office/drawing/2014/main" id="{4CBBFDC1-EDCE-4BC5-88E7-22B44D0CE4C2}"/>
              </a:ext>
            </a:extLst>
          </p:cNvPr>
          <p:cNvSpPr>
            <a:spLocks noGrp="1"/>
          </p:cNvSpPr>
          <p:nvPr>
            <p:ph type="sldNum" sz="quarter" idx="12"/>
          </p:nvPr>
        </p:nvSpPr>
        <p:spPr>
          <a:xfrm>
            <a:off x="9320213" y="9040813"/>
            <a:ext cx="3033712" cy="519112"/>
          </a:xfrm>
          <a:prstGeom prst="rect">
            <a:avLst/>
          </a:prstGeom>
        </p:spPr>
        <p:txBody>
          <a:bodyPr vert="horz" wrap="square" lIns="130039" tIns="65020" rIns="130039" bIns="65020" numCol="1" anchor="t" anchorCtr="0" compatLnSpc="1">
            <a:prstTxWarp prst="textNoShape">
              <a:avLst/>
            </a:prstTxWarp>
          </a:bodyPr>
          <a:lstStyle>
            <a:lvl1pPr>
              <a:defRPr b="0">
                <a:effectLst>
                  <a:outerShdw blurRad="38100" dist="38100" dir="2700000" algn="tl">
                    <a:srgbClr val="C0C0C0"/>
                  </a:outerShdw>
                </a:effectLst>
              </a:defRPr>
            </a:lvl1pPr>
          </a:lstStyle>
          <a:p>
            <a:fld id="{6ADE216D-CDF6-4301-9037-CCF1307DB76D}" type="slidenum">
              <a:rPr lang="en-US" altLang="en-US"/>
              <a:pPr/>
              <a:t>‹#›</a:t>
            </a:fld>
            <a:endParaRPr lang="en-US" altLang="en-US"/>
          </a:p>
        </p:txBody>
      </p:sp>
    </p:spTree>
    <p:extLst>
      <p:ext uri="{BB962C8B-B14F-4D97-AF65-F5344CB8AC3E}">
        <p14:creationId xmlns:p14="http://schemas.microsoft.com/office/powerpoint/2010/main" val="242754643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610746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240" y="390596"/>
            <a:ext cx="11704320" cy="1625600"/>
          </a:xfrm>
          <a:prstGeom prst="rect">
            <a:avLst/>
          </a:prstGeom>
        </p:spPr>
        <p:txBody>
          <a:bodyPr lIns="130046" tIns="65023" rIns="130046" bIns="65023"/>
          <a:lstStyle/>
          <a:p>
            <a:r>
              <a:rPr lang="en-US"/>
              <a:t>Click to edit Master title style</a:t>
            </a:r>
          </a:p>
        </p:txBody>
      </p:sp>
      <p:sp>
        <p:nvSpPr>
          <p:cNvPr id="3" name="Content Placeholder 2"/>
          <p:cNvSpPr>
            <a:spLocks noGrp="1"/>
          </p:cNvSpPr>
          <p:nvPr>
            <p:ph idx="1"/>
          </p:nvPr>
        </p:nvSpPr>
        <p:spPr>
          <a:xfrm>
            <a:off x="650240" y="2275841"/>
            <a:ext cx="11704320" cy="6436925"/>
          </a:xfrm>
          <a:prstGeom prst="rect">
            <a:avLst/>
          </a:prstGeom>
        </p:spPr>
        <p:txBody>
          <a:bodyPr lIns="130046" tIns="65023" rIns="130046" bIns="65023"/>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82EE41-7222-4732-AAC9-4CEDFA7F6BF4}"/>
              </a:ext>
            </a:extLst>
          </p:cNvPr>
          <p:cNvSpPr>
            <a:spLocks noGrp="1"/>
          </p:cNvSpPr>
          <p:nvPr>
            <p:ph type="dt" sz="half" idx="10"/>
          </p:nvPr>
        </p:nvSpPr>
        <p:spPr>
          <a:xfrm>
            <a:off x="650875" y="9040813"/>
            <a:ext cx="3033713" cy="519112"/>
          </a:xfrm>
          <a:prstGeom prst="rect">
            <a:avLst/>
          </a:prstGeom>
        </p:spPr>
        <p:txBody>
          <a:bodyPr vert="horz" wrap="square" lIns="130046" tIns="65023" rIns="130046" bIns="65023" numCol="1" anchor="t" anchorCtr="0" compatLnSpc="1">
            <a:prstTxWarp prst="textNoShape">
              <a:avLst/>
            </a:prstTxWarp>
          </a:bodyPr>
          <a:lstStyle>
            <a:lvl1pPr>
              <a:defRPr b="0">
                <a:effectLst>
                  <a:outerShdw blurRad="38100" dist="38100" dir="2700000" algn="tl">
                    <a:srgbClr val="C0C0C0"/>
                  </a:outerShdw>
                </a:effectLst>
              </a:defRPr>
            </a:lvl1pPr>
          </a:lstStyle>
          <a:p>
            <a:fld id="{848801CC-FCAD-410A-84B6-0076B43E8C58}" type="datetime1">
              <a:rPr lang="en-US" altLang="en-US"/>
              <a:pPr/>
              <a:t>5/17/2018</a:t>
            </a:fld>
            <a:endParaRPr lang="en-US" altLang="en-US"/>
          </a:p>
        </p:txBody>
      </p:sp>
      <p:sp>
        <p:nvSpPr>
          <p:cNvPr id="5" name="Footer Placeholder 4">
            <a:extLst>
              <a:ext uri="{FF2B5EF4-FFF2-40B4-BE49-F238E27FC236}">
                <a16:creationId xmlns:a16="http://schemas.microsoft.com/office/drawing/2014/main" id="{70C0E37F-F184-4175-A236-2CECBB6CBB47}"/>
              </a:ext>
            </a:extLst>
          </p:cNvPr>
          <p:cNvSpPr>
            <a:spLocks noGrp="1"/>
          </p:cNvSpPr>
          <p:nvPr>
            <p:ph type="ftr" sz="quarter" idx="11"/>
          </p:nvPr>
        </p:nvSpPr>
        <p:spPr>
          <a:xfrm>
            <a:off x="4443413" y="9040813"/>
            <a:ext cx="4117975" cy="519112"/>
          </a:xfrm>
          <a:prstGeom prst="rect">
            <a:avLst/>
          </a:prstGeom>
        </p:spPr>
        <p:txBody>
          <a:bodyPr vert="horz" wrap="square" lIns="130046" tIns="65023" rIns="130046" bIns="65023" numCol="1" anchor="t" anchorCtr="0" compatLnSpc="1">
            <a:prstTxWarp prst="textNoShape">
              <a:avLst/>
            </a:prstTxWarp>
          </a:bodyPr>
          <a:lstStyle>
            <a:lvl1pPr>
              <a:defRPr b="0">
                <a:effectLst>
                  <a:outerShdw blurRad="38100" dist="38100" dir="2700000" algn="tl">
                    <a:srgbClr val="C0C0C0"/>
                  </a:outerShdw>
                </a:effectLst>
              </a:defRPr>
            </a:lvl1pPr>
          </a:lstStyle>
          <a:p>
            <a:endParaRPr lang="en-US" altLang="en-US"/>
          </a:p>
        </p:txBody>
      </p:sp>
      <p:sp>
        <p:nvSpPr>
          <p:cNvPr id="6" name="Slide Number Placeholder 5">
            <a:extLst>
              <a:ext uri="{FF2B5EF4-FFF2-40B4-BE49-F238E27FC236}">
                <a16:creationId xmlns:a16="http://schemas.microsoft.com/office/drawing/2014/main" id="{3923B305-B059-426C-A269-4BE6E711E2DC}"/>
              </a:ext>
            </a:extLst>
          </p:cNvPr>
          <p:cNvSpPr>
            <a:spLocks noGrp="1"/>
          </p:cNvSpPr>
          <p:nvPr>
            <p:ph type="sldNum" sz="quarter" idx="12"/>
          </p:nvPr>
        </p:nvSpPr>
        <p:spPr>
          <a:xfrm>
            <a:off x="9320213" y="9040813"/>
            <a:ext cx="3033712" cy="519112"/>
          </a:xfrm>
          <a:prstGeom prst="rect">
            <a:avLst/>
          </a:prstGeom>
        </p:spPr>
        <p:txBody>
          <a:bodyPr vert="horz" wrap="square" lIns="130046" tIns="65023" rIns="130046" bIns="65023" numCol="1" anchor="t" anchorCtr="0" compatLnSpc="1">
            <a:prstTxWarp prst="textNoShape">
              <a:avLst/>
            </a:prstTxWarp>
          </a:bodyPr>
          <a:lstStyle>
            <a:lvl1pPr>
              <a:defRPr b="0">
                <a:effectLst>
                  <a:outerShdw blurRad="38100" dist="38100" dir="2700000" algn="tl">
                    <a:srgbClr val="C0C0C0"/>
                  </a:outerShdw>
                </a:effectLst>
              </a:defRPr>
            </a:lvl1pPr>
          </a:lstStyle>
          <a:p>
            <a:fld id="{2CB7A814-B3D7-4A41-A591-73873E2593AA}" type="slidenum">
              <a:rPr lang="en-US" altLang="en-US"/>
              <a:pPr/>
              <a:t>‹#›</a:t>
            </a:fld>
            <a:endParaRPr lang="en-US" altLang="en-US"/>
          </a:p>
        </p:txBody>
      </p:sp>
    </p:spTree>
    <p:extLst>
      <p:ext uri="{BB962C8B-B14F-4D97-AF65-F5344CB8AC3E}">
        <p14:creationId xmlns:p14="http://schemas.microsoft.com/office/powerpoint/2010/main" val="346356472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290" y="6267592"/>
            <a:ext cx="11054080" cy="1937173"/>
          </a:xfrm>
          <a:prstGeom prst="rect">
            <a:avLst/>
          </a:prstGeom>
        </p:spPr>
        <p:txBody>
          <a:bodyPr lIns="130046" tIns="65023" rIns="130046" bIns="65023" anchor="t"/>
          <a:lstStyle>
            <a:lvl1pPr algn="l">
              <a:defRPr sz="5700" b="1" cap="all"/>
            </a:lvl1pPr>
          </a:lstStyle>
          <a:p>
            <a:r>
              <a:rPr lang="en-US"/>
              <a:t>Click to edit Master title style</a:t>
            </a:r>
          </a:p>
        </p:txBody>
      </p:sp>
      <p:sp>
        <p:nvSpPr>
          <p:cNvPr id="3" name="Text Placeholder 2"/>
          <p:cNvSpPr>
            <a:spLocks noGrp="1"/>
          </p:cNvSpPr>
          <p:nvPr>
            <p:ph type="body" idx="1"/>
          </p:nvPr>
        </p:nvSpPr>
        <p:spPr>
          <a:xfrm>
            <a:off x="1027290" y="4133993"/>
            <a:ext cx="11054080" cy="2133599"/>
          </a:xfrm>
          <a:prstGeom prst="rect">
            <a:avLst/>
          </a:prstGeom>
        </p:spPr>
        <p:txBody>
          <a:bodyPr lIns="130046" tIns="65023" rIns="130046" bIns="65023" anchor="b"/>
          <a:lstStyle>
            <a:lvl1pPr marL="0" indent="0">
              <a:buNone/>
              <a:defRPr sz="2800">
                <a:solidFill>
                  <a:schemeClr val="tx1">
                    <a:tint val="75000"/>
                  </a:schemeClr>
                </a:solidFill>
              </a:defRPr>
            </a:lvl1pPr>
            <a:lvl2pPr marL="650230" indent="0">
              <a:buNone/>
              <a:defRPr sz="2600">
                <a:solidFill>
                  <a:schemeClr val="tx1">
                    <a:tint val="75000"/>
                  </a:schemeClr>
                </a:solidFill>
              </a:defRPr>
            </a:lvl2pPr>
            <a:lvl3pPr marL="1300460" indent="0">
              <a:buNone/>
              <a:defRPr sz="2300">
                <a:solidFill>
                  <a:schemeClr val="tx1">
                    <a:tint val="75000"/>
                  </a:schemeClr>
                </a:solidFill>
              </a:defRPr>
            </a:lvl3pPr>
            <a:lvl4pPr marL="1950690" indent="0">
              <a:buNone/>
              <a:defRPr sz="2000">
                <a:solidFill>
                  <a:schemeClr val="tx1">
                    <a:tint val="75000"/>
                  </a:schemeClr>
                </a:solidFill>
              </a:defRPr>
            </a:lvl4pPr>
            <a:lvl5pPr marL="2600919" indent="0">
              <a:buNone/>
              <a:defRPr sz="2000">
                <a:solidFill>
                  <a:schemeClr val="tx1">
                    <a:tint val="75000"/>
                  </a:schemeClr>
                </a:solidFill>
              </a:defRPr>
            </a:lvl5pPr>
            <a:lvl6pPr marL="3251149" indent="0">
              <a:buNone/>
              <a:defRPr sz="2000">
                <a:solidFill>
                  <a:schemeClr val="tx1">
                    <a:tint val="75000"/>
                  </a:schemeClr>
                </a:solidFill>
              </a:defRPr>
            </a:lvl6pPr>
            <a:lvl7pPr marL="3901379" indent="0">
              <a:buNone/>
              <a:defRPr sz="2000">
                <a:solidFill>
                  <a:schemeClr val="tx1">
                    <a:tint val="75000"/>
                  </a:schemeClr>
                </a:solidFill>
              </a:defRPr>
            </a:lvl7pPr>
            <a:lvl8pPr marL="4551609" indent="0">
              <a:buNone/>
              <a:defRPr sz="2000">
                <a:solidFill>
                  <a:schemeClr val="tx1">
                    <a:tint val="75000"/>
                  </a:schemeClr>
                </a:solidFill>
              </a:defRPr>
            </a:lvl8pPr>
            <a:lvl9pPr marL="5201839" indent="0">
              <a:buNone/>
              <a:defRPr sz="20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CB6980-2994-401A-B4AD-09817C65B39B}"/>
              </a:ext>
            </a:extLst>
          </p:cNvPr>
          <p:cNvSpPr>
            <a:spLocks noGrp="1"/>
          </p:cNvSpPr>
          <p:nvPr>
            <p:ph type="dt" sz="half" idx="10"/>
          </p:nvPr>
        </p:nvSpPr>
        <p:spPr>
          <a:xfrm>
            <a:off x="650875" y="9040813"/>
            <a:ext cx="3033713" cy="519112"/>
          </a:xfrm>
          <a:prstGeom prst="rect">
            <a:avLst/>
          </a:prstGeom>
        </p:spPr>
        <p:txBody>
          <a:bodyPr vert="horz" wrap="square" lIns="130046" tIns="65023" rIns="130046" bIns="65023" numCol="1" anchor="t" anchorCtr="0" compatLnSpc="1">
            <a:prstTxWarp prst="textNoShape">
              <a:avLst/>
            </a:prstTxWarp>
          </a:bodyPr>
          <a:lstStyle>
            <a:lvl1pPr>
              <a:defRPr b="0">
                <a:effectLst>
                  <a:outerShdw blurRad="38100" dist="38100" dir="2700000" algn="tl">
                    <a:srgbClr val="C0C0C0"/>
                  </a:outerShdw>
                </a:effectLst>
              </a:defRPr>
            </a:lvl1pPr>
          </a:lstStyle>
          <a:p>
            <a:fld id="{CDAB5FD7-D97A-43D7-8ABF-612D7772EC32}" type="datetime1">
              <a:rPr lang="en-US" altLang="en-US"/>
              <a:pPr/>
              <a:t>5/17/2018</a:t>
            </a:fld>
            <a:endParaRPr lang="en-US" altLang="en-US"/>
          </a:p>
        </p:txBody>
      </p:sp>
      <p:sp>
        <p:nvSpPr>
          <p:cNvPr id="5" name="Footer Placeholder 4">
            <a:extLst>
              <a:ext uri="{FF2B5EF4-FFF2-40B4-BE49-F238E27FC236}">
                <a16:creationId xmlns:a16="http://schemas.microsoft.com/office/drawing/2014/main" id="{880DA209-BEF1-4628-81E0-FF40A4B9D595}"/>
              </a:ext>
            </a:extLst>
          </p:cNvPr>
          <p:cNvSpPr>
            <a:spLocks noGrp="1"/>
          </p:cNvSpPr>
          <p:nvPr>
            <p:ph type="ftr" sz="quarter" idx="11"/>
          </p:nvPr>
        </p:nvSpPr>
        <p:spPr>
          <a:xfrm>
            <a:off x="4443413" y="9040813"/>
            <a:ext cx="4117975" cy="519112"/>
          </a:xfrm>
          <a:prstGeom prst="rect">
            <a:avLst/>
          </a:prstGeom>
        </p:spPr>
        <p:txBody>
          <a:bodyPr vert="horz" wrap="square" lIns="130046" tIns="65023" rIns="130046" bIns="65023" numCol="1" anchor="t" anchorCtr="0" compatLnSpc="1">
            <a:prstTxWarp prst="textNoShape">
              <a:avLst/>
            </a:prstTxWarp>
          </a:bodyPr>
          <a:lstStyle>
            <a:lvl1pPr>
              <a:defRPr b="0">
                <a:effectLst>
                  <a:outerShdw blurRad="38100" dist="38100" dir="2700000" algn="tl">
                    <a:srgbClr val="C0C0C0"/>
                  </a:outerShdw>
                </a:effectLst>
              </a:defRPr>
            </a:lvl1pPr>
          </a:lstStyle>
          <a:p>
            <a:endParaRPr lang="en-US" altLang="en-US"/>
          </a:p>
        </p:txBody>
      </p:sp>
      <p:sp>
        <p:nvSpPr>
          <p:cNvPr id="6" name="Slide Number Placeholder 5">
            <a:extLst>
              <a:ext uri="{FF2B5EF4-FFF2-40B4-BE49-F238E27FC236}">
                <a16:creationId xmlns:a16="http://schemas.microsoft.com/office/drawing/2014/main" id="{2CF4B31F-A2FD-47E4-B341-AE4138425ABB}"/>
              </a:ext>
            </a:extLst>
          </p:cNvPr>
          <p:cNvSpPr>
            <a:spLocks noGrp="1"/>
          </p:cNvSpPr>
          <p:nvPr>
            <p:ph type="sldNum" sz="quarter" idx="12"/>
          </p:nvPr>
        </p:nvSpPr>
        <p:spPr>
          <a:xfrm>
            <a:off x="9320213" y="9040813"/>
            <a:ext cx="3033712" cy="519112"/>
          </a:xfrm>
          <a:prstGeom prst="rect">
            <a:avLst/>
          </a:prstGeom>
        </p:spPr>
        <p:txBody>
          <a:bodyPr vert="horz" wrap="square" lIns="130046" tIns="65023" rIns="130046" bIns="65023" numCol="1" anchor="t" anchorCtr="0" compatLnSpc="1">
            <a:prstTxWarp prst="textNoShape">
              <a:avLst/>
            </a:prstTxWarp>
          </a:bodyPr>
          <a:lstStyle>
            <a:lvl1pPr>
              <a:defRPr b="0">
                <a:effectLst>
                  <a:outerShdw blurRad="38100" dist="38100" dir="2700000" algn="tl">
                    <a:srgbClr val="C0C0C0"/>
                  </a:outerShdw>
                </a:effectLst>
              </a:defRPr>
            </a:lvl1pPr>
          </a:lstStyle>
          <a:p>
            <a:fld id="{07EF095B-A5B4-4D0E-8000-7DF70CB46D1F}" type="slidenum">
              <a:rPr lang="en-US" altLang="en-US"/>
              <a:pPr/>
              <a:t>‹#›</a:t>
            </a:fld>
            <a:endParaRPr lang="en-US" altLang="en-US"/>
          </a:p>
        </p:txBody>
      </p:sp>
    </p:spTree>
    <p:extLst>
      <p:ext uri="{BB962C8B-B14F-4D97-AF65-F5344CB8AC3E}">
        <p14:creationId xmlns:p14="http://schemas.microsoft.com/office/powerpoint/2010/main" val="52837931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240" y="390596"/>
            <a:ext cx="11704320" cy="1625600"/>
          </a:xfrm>
          <a:prstGeom prst="rect">
            <a:avLst/>
          </a:prstGeom>
        </p:spPr>
        <p:txBody>
          <a:bodyPr lIns="130046" tIns="65023" rIns="130046" bIns="65023"/>
          <a:lstStyle/>
          <a:p>
            <a:r>
              <a:rPr lang="en-US"/>
              <a:t>Click to edit Master title style</a:t>
            </a:r>
          </a:p>
        </p:txBody>
      </p:sp>
      <p:sp>
        <p:nvSpPr>
          <p:cNvPr id="3" name="Content Placeholder 2"/>
          <p:cNvSpPr>
            <a:spLocks noGrp="1"/>
          </p:cNvSpPr>
          <p:nvPr>
            <p:ph sz="half" idx="1"/>
          </p:nvPr>
        </p:nvSpPr>
        <p:spPr>
          <a:xfrm>
            <a:off x="650240" y="2275841"/>
            <a:ext cx="5743787" cy="6436925"/>
          </a:xfrm>
          <a:prstGeom prst="rect">
            <a:avLst/>
          </a:prstGeom>
        </p:spPr>
        <p:txBody>
          <a:bodyPr lIns="130046" tIns="65023" rIns="130046" bIns="65023"/>
          <a:lstStyle>
            <a:lvl1pPr>
              <a:defRPr sz="4000"/>
            </a:lvl1pPr>
            <a:lvl2pPr>
              <a:defRPr sz="3400"/>
            </a:lvl2pPr>
            <a:lvl3pPr>
              <a:defRPr sz="2800"/>
            </a:lvl3pPr>
            <a:lvl4pPr>
              <a:defRPr sz="2600"/>
            </a:lvl4pPr>
            <a:lvl5pPr>
              <a:defRPr sz="2600"/>
            </a:lvl5pPr>
            <a:lvl6pPr>
              <a:defRPr sz="2600"/>
            </a:lvl6pPr>
            <a:lvl7pPr>
              <a:defRPr sz="2600"/>
            </a:lvl7pPr>
            <a:lvl8pPr>
              <a:defRPr sz="2600"/>
            </a:lvl8pPr>
            <a:lvl9pPr>
              <a:defRPr sz="2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10773" y="2275841"/>
            <a:ext cx="5743787" cy="6436925"/>
          </a:xfrm>
          <a:prstGeom prst="rect">
            <a:avLst/>
          </a:prstGeom>
        </p:spPr>
        <p:txBody>
          <a:bodyPr lIns="130046" tIns="65023" rIns="130046" bIns="65023"/>
          <a:lstStyle>
            <a:lvl1pPr>
              <a:defRPr sz="4000"/>
            </a:lvl1pPr>
            <a:lvl2pPr>
              <a:defRPr sz="3400"/>
            </a:lvl2pPr>
            <a:lvl3pPr>
              <a:defRPr sz="2800"/>
            </a:lvl3pPr>
            <a:lvl4pPr>
              <a:defRPr sz="2600"/>
            </a:lvl4pPr>
            <a:lvl5pPr>
              <a:defRPr sz="2600"/>
            </a:lvl5pPr>
            <a:lvl6pPr>
              <a:defRPr sz="2600"/>
            </a:lvl6pPr>
            <a:lvl7pPr>
              <a:defRPr sz="2600"/>
            </a:lvl7pPr>
            <a:lvl8pPr>
              <a:defRPr sz="2600"/>
            </a:lvl8pPr>
            <a:lvl9pPr>
              <a:defRPr sz="2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738B093-8BB3-41E1-85F6-4DBC218E7AA1}"/>
              </a:ext>
            </a:extLst>
          </p:cNvPr>
          <p:cNvSpPr>
            <a:spLocks noGrp="1"/>
          </p:cNvSpPr>
          <p:nvPr>
            <p:ph type="dt" sz="half" idx="10"/>
          </p:nvPr>
        </p:nvSpPr>
        <p:spPr>
          <a:xfrm>
            <a:off x="650875" y="9040813"/>
            <a:ext cx="3033713" cy="519112"/>
          </a:xfrm>
          <a:prstGeom prst="rect">
            <a:avLst/>
          </a:prstGeom>
        </p:spPr>
        <p:txBody>
          <a:bodyPr vert="horz" wrap="square" lIns="130046" tIns="65023" rIns="130046" bIns="65023" numCol="1" anchor="t" anchorCtr="0" compatLnSpc="1">
            <a:prstTxWarp prst="textNoShape">
              <a:avLst/>
            </a:prstTxWarp>
          </a:bodyPr>
          <a:lstStyle>
            <a:lvl1pPr>
              <a:defRPr b="0">
                <a:effectLst>
                  <a:outerShdw blurRad="38100" dist="38100" dir="2700000" algn="tl">
                    <a:srgbClr val="C0C0C0"/>
                  </a:outerShdw>
                </a:effectLst>
              </a:defRPr>
            </a:lvl1pPr>
          </a:lstStyle>
          <a:p>
            <a:fld id="{27ECD3BD-705D-4999-870F-DF2D56F182F7}" type="datetime1">
              <a:rPr lang="en-US" altLang="en-US"/>
              <a:pPr/>
              <a:t>5/17/2018</a:t>
            </a:fld>
            <a:endParaRPr lang="en-US" altLang="en-US"/>
          </a:p>
        </p:txBody>
      </p:sp>
      <p:sp>
        <p:nvSpPr>
          <p:cNvPr id="6" name="Footer Placeholder 5">
            <a:extLst>
              <a:ext uri="{FF2B5EF4-FFF2-40B4-BE49-F238E27FC236}">
                <a16:creationId xmlns:a16="http://schemas.microsoft.com/office/drawing/2014/main" id="{D46FD70D-7B85-497D-BFF4-9DC55C6D5FAE}"/>
              </a:ext>
            </a:extLst>
          </p:cNvPr>
          <p:cNvSpPr>
            <a:spLocks noGrp="1"/>
          </p:cNvSpPr>
          <p:nvPr>
            <p:ph type="ftr" sz="quarter" idx="11"/>
          </p:nvPr>
        </p:nvSpPr>
        <p:spPr>
          <a:xfrm>
            <a:off x="4443413" y="9040813"/>
            <a:ext cx="4117975" cy="519112"/>
          </a:xfrm>
          <a:prstGeom prst="rect">
            <a:avLst/>
          </a:prstGeom>
        </p:spPr>
        <p:txBody>
          <a:bodyPr vert="horz" wrap="square" lIns="130046" tIns="65023" rIns="130046" bIns="65023" numCol="1" anchor="t" anchorCtr="0" compatLnSpc="1">
            <a:prstTxWarp prst="textNoShape">
              <a:avLst/>
            </a:prstTxWarp>
          </a:bodyPr>
          <a:lstStyle>
            <a:lvl1pPr>
              <a:defRPr b="0">
                <a:effectLst>
                  <a:outerShdw blurRad="38100" dist="38100" dir="2700000" algn="tl">
                    <a:srgbClr val="C0C0C0"/>
                  </a:outerShdw>
                </a:effectLst>
              </a:defRPr>
            </a:lvl1pPr>
          </a:lstStyle>
          <a:p>
            <a:endParaRPr lang="en-US" altLang="en-US"/>
          </a:p>
        </p:txBody>
      </p:sp>
      <p:sp>
        <p:nvSpPr>
          <p:cNvPr id="7" name="Slide Number Placeholder 6">
            <a:extLst>
              <a:ext uri="{FF2B5EF4-FFF2-40B4-BE49-F238E27FC236}">
                <a16:creationId xmlns:a16="http://schemas.microsoft.com/office/drawing/2014/main" id="{75B7AA98-B459-4919-B8A9-107FE097F178}"/>
              </a:ext>
            </a:extLst>
          </p:cNvPr>
          <p:cNvSpPr>
            <a:spLocks noGrp="1"/>
          </p:cNvSpPr>
          <p:nvPr>
            <p:ph type="sldNum" sz="quarter" idx="12"/>
          </p:nvPr>
        </p:nvSpPr>
        <p:spPr>
          <a:xfrm>
            <a:off x="9320213" y="9040813"/>
            <a:ext cx="3033712" cy="519112"/>
          </a:xfrm>
          <a:prstGeom prst="rect">
            <a:avLst/>
          </a:prstGeom>
        </p:spPr>
        <p:txBody>
          <a:bodyPr vert="horz" wrap="square" lIns="130046" tIns="65023" rIns="130046" bIns="65023" numCol="1" anchor="t" anchorCtr="0" compatLnSpc="1">
            <a:prstTxWarp prst="textNoShape">
              <a:avLst/>
            </a:prstTxWarp>
          </a:bodyPr>
          <a:lstStyle>
            <a:lvl1pPr>
              <a:defRPr b="0">
                <a:effectLst>
                  <a:outerShdw blurRad="38100" dist="38100" dir="2700000" algn="tl">
                    <a:srgbClr val="C0C0C0"/>
                  </a:outerShdw>
                </a:effectLst>
              </a:defRPr>
            </a:lvl1pPr>
          </a:lstStyle>
          <a:p>
            <a:fld id="{67187850-31AA-48BF-8910-178F3AA9ECEF}" type="slidenum">
              <a:rPr lang="en-US" altLang="en-US"/>
              <a:pPr/>
              <a:t>‹#›</a:t>
            </a:fld>
            <a:endParaRPr lang="en-US" altLang="en-US"/>
          </a:p>
        </p:txBody>
      </p:sp>
    </p:spTree>
    <p:extLst>
      <p:ext uri="{BB962C8B-B14F-4D97-AF65-F5344CB8AC3E}">
        <p14:creationId xmlns:p14="http://schemas.microsoft.com/office/powerpoint/2010/main" val="419018549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240" y="390596"/>
            <a:ext cx="11704320" cy="1625600"/>
          </a:xfrm>
          <a:prstGeom prst="rect">
            <a:avLst/>
          </a:prstGeom>
        </p:spPr>
        <p:txBody>
          <a:bodyPr lIns="130046" tIns="65023" rIns="130046" bIns="65023"/>
          <a:lstStyle>
            <a:lvl1pPr>
              <a:defRPr/>
            </a:lvl1pPr>
          </a:lstStyle>
          <a:p>
            <a:r>
              <a:rPr lang="en-US"/>
              <a:t>Click to edit Master title style</a:t>
            </a:r>
          </a:p>
        </p:txBody>
      </p:sp>
      <p:sp>
        <p:nvSpPr>
          <p:cNvPr id="3" name="Text Placeholder 2"/>
          <p:cNvSpPr>
            <a:spLocks noGrp="1"/>
          </p:cNvSpPr>
          <p:nvPr>
            <p:ph type="body" idx="1"/>
          </p:nvPr>
        </p:nvSpPr>
        <p:spPr>
          <a:xfrm>
            <a:off x="650240" y="2183272"/>
            <a:ext cx="5746045" cy="909884"/>
          </a:xfrm>
          <a:prstGeom prst="rect">
            <a:avLst/>
          </a:prstGeom>
        </p:spPr>
        <p:txBody>
          <a:bodyPr lIns="130046" tIns="65023" rIns="130046" bIns="65023" anchor="b"/>
          <a:lstStyle>
            <a:lvl1pPr marL="0" indent="0">
              <a:buNone/>
              <a:defRPr sz="3400" b="1"/>
            </a:lvl1pPr>
            <a:lvl2pPr marL="650230" indent="0">
              <a:buNone/>
              <a:defRPr sz="2800" b="1"/>
            </a:lvl2pPr>
            <a:lvl3pPr marL="1300460" indent="0">
              <a:buNone/>
              <a:defRPr sz="2600" b="1"/>
            </a:lvl3pPr>
            <a:lvl4pPr marL="1950690" indent="0">
              <a:buNone/>
              <a:defRPr sz="2300" b="1"/>
            </a:lvl4pPr>
            <a:lvl5pPr marL="2600919" indent="0">
              <a:buNone/>
              <a:defRPr sz="2300" b="1"/>
            </a:lvl5pPr>
            <a:lvl6pPr marL="3251149" indent="0">
              <a:buNone/>
              <a:defRPr sz="2300" b="1"/>
            </a:lvl6pPr>
            <a:lvl7pPr marL="3901379" indent="0">
              <a:buNone/>
              <a:defRPr sz="2300" b="1"/>
            </a:lvl7pPr>
            <a:lvl8pPr marL="4551609" indent="0">
              <a:buNone/>
              <a:defRPr sz="2300" b="1"/>
            </a:lvl8pPr>
            <a:lvl9pPr marL="5201839" indent="0">
              <a:buNone/>
              <a:defRPr sz="2300" b="1"/>
            </a:lvl9pPr>
          </a:lstStyle>
          <a:p>
            <a:pPr lvl="0"/>
            <a:r>
              <a:rPr lang="en-US"/>
              <a:t>Click to edit Master text styles</a:t>
            </a:r>
          </a:p>
        </p:txBody>
      </p:sp>
      <p:sp>
        <p:nvSpPr>
          <p:cNvPr id="4" name="Content Placeholder 3"/>
          <p:cNvSpPr>
            <a:spLocks noGrp="1"/>
          </p:cNvSpPr>
          <p:nvPr>
            <p:ph sz="half" idx="2"/>
          </p:nvPr>
        </p:nvSpPr>
        <p:spPr>
          <a:xfrm>
            <a:off x="650240" y="3093155"/>
            <a:ext cx="5746045" cy="5619610"/>
          </a:xfrm>
          <a:prstGeom prst="rect">
            <a:avLst/>
          </a:prstGeom>
        </p:spPr>
        <p:txBody>
          <a:bodyPr lIns="130046" tIns="65023" rIns="130046" bIns="65023"/>
          <a:lstStyle>
            <a:lvl1pPr>
              <a:defRPr sz="3400"/>
            </a:lvl1pPr>
            <a:lvl2pPr>
              <a:defRPr sz="28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06259" y="2183272"/>
            <a:ext cx="5748302" cy="909884"/>
          </a:xfrm>
          <a:prstGeom prst="rect">
            <a:avLst/>
          </a:prstGeom>
        </p:spPr>
        <p:txBody>
          <a:bodyPr lIns="130046" tIns="65023" rIns="130046" bIns="65023" anchor="b"/>
          <a:lstStyle>
            <a:lvl1pPr marL="0" indent="0">
              <a:buNone/>
              <a:defRPr sz="3400" b="1"/>
            </a:lvl1pPr>
            <a:lvl2pPr marL="650230" indent="0">
              <a:buNone/>
              <a:defRPr sz="2800" b="1"/>
            </a:lvl2pPr>
            <a:lvl3pPr marL="1300460" indent="0">
              <a:buNone/>
              <a:defRPr sz="2600" b="1"/>
            </a:lvl3pPr>
            <a:lvl4pPr marL="1950690" indent="0">
              <a:buNone/>
              <a:defRPr sz="2300" b="1"/>
            </a:lvl4pPr>
            <a:lvl5pPr marL="2600919" indent="0">
              <a:buNone/>
              <a:defRPr sz="2300" b="1"/>
            </a:lvl5pPr>
            <a:lvl6pPr marL="3251149" indent="0">
              <a:buNone/>
              <a:defRPr sz="2300" b="1"/>
            </a:lvl6pPr>
            <a:lvl7pPr marL="3901379" indent="0">
              <a:buNone/>
              <a:defRPr sz="2300" b="1"/>
            </a:lvl7pPr>
            <a:lvl8pPr marL="4551609" indent="0">
              <a:buNone/>
              <a:defRPr sz="2300" b="1"/>
            </a:lvl8pPr>
            <a:lvl9pPr marL="5201839" indent="0">
              <a:buNone/>
              <a:defRPr sz="2300" b="1"/>
            </a:lvl9pPr>
          </a:lstStyle>
          <a:p>
            <a:pPr lvl="0"/>
            <a:r>
              <a:rPr lang="en-US"/>
              <a:t>Click to edit Master text styles</a:t>
            </a:r>
          </a:p>
        </p:txBody>
      </p:sp>
      <p:sp>
        <p:nvSpPr>
          <p:cNvPr id="6" name="Content Placeholder 5"/>
          <p:cNvSpPr>
            <a:spLocks noGrp="1"/>
          </p:cNvSpPr>
          <p:nvPr>
            <p:ph sz="quarter" idx="4"/>
          </p:nvPr>
        </p:nvSpPr>
        <p:spPr>
          <a:xfrm>
            <a:off x="6606259" y="3093155"/>
            <a:ext cx="5748302" cy="5619610"/>
          </a:xfrm>
          <a:prstGeom prst="rect">
            <a:avLst/>
          </a:prstGeom>
        </p:spPr>
        <p:txBody>
          <a:bodyPr lIns="130046" tIns="65023" rIns="130046" bIns="65023"/>
          <a:lstStyle>
            <a:lvl1pPr>
              <a:defRPr sz="3400"/>
            </a:lvl1pPr>
            <a:lvl2pPr>
              <a:defRPr sz="28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8D6D3D8-C979-4DD8-B646-A27E20F01B12}"/>
              </a:ext>
            </a:extLst>
          </p:cNvPr>
          <p:cNvSpPr>
            <a:spLocks noGrp="1"/>
          </p:cNvSpPr>
          <p:nvPr>
            <p:ph type="dt" sz="half" idx="10"/>
          </p:nvPr>
        </p:nvSpPr>
        <p:spPr>
          <a:xfrm>
            <a:off x="650875" y="9040813"/>
            <a:ext cx="3033713" cy="519112"/>
          </a:xfrm>
          <a:prstGeom prst="rect">
            <a:avLst/>
          </a:prstGeom>
        </p:spPr>
        <p:txBody>
          <a:bodyPr vert="horz" wrap="square" lIns="130046" tIns="65023" rIns="130046" bIns="65023" numCol="1" anchor="t" anchorCtr="0" compatLnSpc="1">
            <a:prstTxWarp prst="textNoShape">
              <a:avLst/>
            </a:prstTxWarp>
          </a:bodyPr>
          <a:lstStyle>
            <a:lvl1pPr>
              <a:defRPr b="0">
                <a:effectLst>
                  <a:outerShdw blurRad="38100" dist="38100" dir="2700000" algn="tl">
                    <a:srgbClr val="C0C0C0"/>
                  </a:outerShdw>
                </a:effectLst>
              </a:defRPr>
            </a:lvl1pPr>
          </a:lstStyle>
          <a:p>
            <a:fld id="{3923C205-450D-45AF-9749-A61FA7AAF4FC}" type="datetime1">
              <a:rPr lang="en-US" altLang="en-US"/>
              <a:pPr/>
              <a:t>5/17/2018</a:t>
            </a:fld>
            <a:endParaRPr lang="en-US" altLang="en-US"/>
          </a:p>
        </p:txBody>
      </p:sp>
      <p:sp>
        <p:nvSpPr>
          <p:cNvPr id="8" name="Footer Placeholder 7">
            <a:extLst>
              <a:ext uri="{FF2B5EF4-FFF2-40B4-BE49-F238E27FC236}">
                <a16:creationId xmlns:a16="http://schemas.microsoft.com/office/drawing/2014/main" id="{C887530E-1F13-401B-8B81-26D3F7DA8C4F}"/>
              </a:ext>
            </a:extLst>
          </p:cNvPr>
          <p:cNvSpPr>
            <a:spLocks noGrp="1"/>
          </p:cNvSpPr>
          <p:nvPr>
            <p:ph type="ftr" sz="quarter" idx="11"/>
          </p:nvPr>
        </p:nvSpPr>
        <p:spPr>
          <a:xfrm>
            <a:off x="4443413" y="9040813"/>
            <a:ext cx="4117975" cy="519112"/>
          </a:xfrm>
          <a:prstGeom prst="rect">
            <a:avLst/>
          </a:prstGeom>
        </p:spPr>
        <p:txBody>
          <a:bodyPr vert="horz" wrap="square" lIns="130046" tIns="65023" rIns="130046" bIns="65023" numCol="1" anchor="t" anchorCtr="0" compatLnSpc="1">
            <a:prstTxWarp prst="textNoShape">
              <a:avLst/>
            </a:prstTxWarp>
          </a:bodyPr>
          <a:lstStyle>
            <a:lvl1pPr>
              <a:defRPr b="0">
                <a:effectLst>
                  <a:outerShdw blurRad="38100" dist="38100" dir="2700000" algn="tl">
                    <a:srgbClr val="C0C0C0"/>
                  </a:outerShdw>
                </a:effectLst>
              </a:defRPr>
            </a:lvl1pPr>
          </a:lstStyle>
          <a:p>
            <a:endParaRPr lang="en-US" altLang="en-US"/>
          </a:p>
        </p:txBody>
      </p:sp>
      <p:sp>
        <p:nvSpPr>
          <p:cNvPr id="9" name="Slide Number Placeholder 8">
            <a:extLst>
              <a:ext uri="{FF2B5EF4-FFF2-40B4-BE49-F238E27FC236}">
                <a16:creationId xmlns:a16="http://schemas.microsoft.com/office/drawing/2014/main" id="{C807510D-E599-4C11-8519-04BD038A21D2}"/>
              </a:ext>
            </a:extLst>
          </p:cNvPr>
          <p:cNvSpPr>
            <a:spLocks noGrp="1"/>
          </p:cNvSpPr>
          <p:nvPr>
            <p:ph type="sldNum" sz="quarter" idx="12"/>
          </p:nvPr>
        </p:nvSpPr>
        <p:spPr>
          <a:xfrm>
            <a:off x="9320213" y="9040813"/>
            <a:ext cx="3033712" cy="519112"/>
          </a:xfrm>
          <a:prstGeom prst="rect">
            <a:avLst/>
          </a:prstGeom>
        </p:spPr>
        <p:txBody>
          <a:bodyPr vert="horz" wrap="square" lIns="130046" tIns="65023" rIns="130046" bIns="65023" numCol="1" anchor="t" anchorCtr="0" compatLnSpc="1">
            <a:prstTxWarp prst="textNoShape">
              <a:avLst/>
            </a:prstTxWarp>
          </a:bodyPr>
          <a:lstStyle>
            <a:lvl1pPr>
              <a:defRPr b="0">
                <a:effectLst>
                  <a:outerShdw blurRad="38100" dist="38100" dir="2700000" algn="tl">
                    <a:srgbClr val="C0C0C0"/>
                  </a:outerShdw>
                </a:effectLst>
              </a:defRPr>
            </a:lvl1pPr>
          </a:lstStyle>
          <a:p>
            <a:fld id="{E1553EA0-0FC7-4009-851F-CFE0CBD6CB3E}" type="slidenum">
              <a:rPr lang="en-US" altLang="en-US"/>
              <a:pPr/>
              <a:t>‹#›</a:t>
            </a:fld>
            <a:endParaRPr lang="en-US" altLang="en-US"/>
          </a:p>
        </p:txBody>
      </p:sp>
    </p:spTree>
    <p:extLst>
      <p:ext uri="{BB962C8B-B14F-4D97-AF65-F5344CB8AC3E}">
        <p14:creationId xmlns:p14="http://schemas.microsoft.com/office/powerpoint/2010/main" val="366794452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240" y="390596"/>
            <a:ext cx="11704320" cy="1625600"/>
          </a:xfrm>
          <a:prstGeom prst="rect">
            <a:avLst/>
          </a:prstGeom>
        </p:spPr>
        <p:txBody>
          <a:bodyPr lIns="130046" tIns="65023" rIns="130046" bIns="65023"/>
          <a:lstStyle/>
          <a:p>
            <a:r>
              <a:rPr lang="en-US"/>
              <a:t>Click to edit Master title style</a:t>
            </a:r>
          </a:p>
        </p:txBody>
      </p:sp>
      <p:sp>
        <p:nvSpPr>
          <p:cNvPr id="3" name="Date Placeholder 2">
            <a:extLst>
              <a:ext uri="{FF2B5EF4-FFF2-40B4-BE49-F238E27FC236}">
                <a16:creationId xmlns:a16="http://schemas.microsoft.com/office/drawing/2014/main" id="{EB3D9195-9826-4779-9CC8-A37E104CB609}"/>
              </a:ext>
            </a:extLst>
          </p:cNvPr>
          <p:cNvSpPr>
            <a:spLocks noGrp="1"/>
          </p:cNvSpPr>
          <p:nvPr>
            <p:ph type="dt" sz="half" idx="10"/>
          </p:nvPr>
        </p:nvSpPr>
        <p:spPr>
          <a:xfrm>
            <a:off x="650875" y="9040813"/>
            <a:ext cx="3033713" cy="519112"/>
          </a:xfrm>
          <a:prstGeom prst="rect">
            <a:avLst/>
          </a:prstGeom>
        </p:spPr>
        <p:txBody>
          <a:bodyPr vert="horz" wrap="square" lIns="130046" tIns="65023" rIns="130046" bIns="65023" numCol="1" anchor="t" anchorCtr="0" compatLnSpc="1">
            <a:prstTxWarp prst="textNoShape">
              <a:avLst/>
            </a:prstTxWarp>
          </a:bodyPr>
          <a:lstStyle>
            <a:lvl1pPr>
              <a:defRPr b="0">
                <a:effectLst>
                  <a:outerShdw blurRad="38100" dist="38100" dir="2700000" algn="tl">
                    <a:srgbClr val="C0C0C0"/>
                  </a:outerShdw>
                </a:effectLst>
              </a:defRPr>
            </a:lvl1pPr>
          </a:lstStyle>
          <a:p>
            <a:fld id="{B8F90E03-C6F8-41F4-B67F-B83CD0EBC683}" type="datetime1">
              <a:rPr lang="en-US" altLang="en-US"/>
              <a:pPr/>
              <a:t>5/17/2018</a:t>
            </a:fld>
            <a:endParaRPr lang="en-US" altLang="en-US"/>
          </a:p>
        </p:txBody>
      </p:sp>
      <p:sp>
        <p:nvSpPr>
          <p:cNvPr id="4" name="Footer Placeholder 3">
            <a:extLst>
              <a:ext uri="{FF2B5EF4-FFF2-40B4-BE49-F238E27FC236}">
                <a16:creationId xmlns:a16="http://schemas.microsoft.com/office/drawing/2014/main" id="{D638619F-E539-49AB-82A2-D7CD7DFF1D52}"/>
              </a:ext>
            </a:extLst>
          </p:cNvPr>
          <p:cNvSpPr>
            <a:spLocks noGrp="1"/>
          </p:cNvSpPr>
          <p:nvPr>
            <p:ph type="ftr" sz="quarter" idx="11"/>
          </p:nvPr>
        </p:nvSpPr>
        <p:spPr>
          <a:xfrm>
            <a:off x="4443413" y="9040813"/>
            <a:ext cx="4117975" cy="519112"/>
          </a:xfrm>
          <a:prstGeom prst="rect">
            <a:avLst/>
          </a:prstGeom>
        </p:spPr>
        <p:txBody>
          <a:bodyPr vert="horz" wrap="square" lIns="130046" tIns="65023" rIns="130046" bIns="65023" numCol="1" anchor="t" anchorCtr="0" compatLnSpc="1">
            <a:prstTxWarp prst="textNoShape">
              <a:avLst/>
            </a:prstTxWarp>
          </a:bodyPr>
          <a:lstStyle>
            <a:lvl1pPr>
              <a:defRPr b="0">
                <a:effectLst>
                  <a:outerShdw blurRad="38100" dist="38100" dir="2700000" algn="tl">
                    <a:srgbClr val="C0C0C0"/>
                  </a:outerShdw>
                </a:effectLst>
              </a:defRPr>
            </a:lvl1pPr>
          </a:lstStyle>
          <a:p>
            <a:endParaRPr lang="en-US" altLang="en-US"/>
          </a:p>
        </p:txBody>
      </p:sp>
      <p:sp>
        <p:nvSpPr>
          <p:cNvPr id="5" name="Slide Number Placeholder 4">
            <a:extLst>
              <a:ext uri="{FF2B5EF4-FFF2-40B4-BE49-F238E27FC236}">
                <a16:creationId xmlns:a16="http://schemas.microsoft.com/office/drawing/2014/main" id="{4CEE42DB-A171-40D4-AF22-03A7AE9A10EE}"/>
              </a:ext>
            </a:extLst>
          </p:cNvPr>
          <p:cNvSpPr>
            <a:spLocks noGrp="1"/>
          </p:cNvSpPr>
          <p:nvPr>
            <p:ph type="sldNum" sz="quarter" idx="12"/>
          </p:nvPr>
        </p:nvSpPr>
        <p:spPr>
          <a:xfrm>
            <a:off x="9320213" y="9040813"/>
            <a:ext cx="3033712" cy="519112"/>
          </a:xfrm>
          <a:prstGeom prst="rect">
            <a:avLst/>
          </a:prstGeom>
        </p:spPr>
        <p:txBody>
          <a:bodyPr vert="horz" wrap="square" lIns="130046" tIns="65023" rIns="130046" bIns="65023" numCol="1" anchor="t" anchorCtr="0" compatLnSpc="1">
            <a:prstTxWarp prst="textNoShape">
              <a:avLst/>
            </a:prstTxWarp>
          </a:bodyPr>
          <a:lstStyle>
            <a:lvl1pPr>
              <a:defRPr b="0">
                <a:effectLst>
                  <a:outerShdw blurRad="38100" dist="38100" dir="2700000" algn="tl">
                    <a:srgbClr val="C0C0C0"/>
                  </a:outerShdw>
                </a:effectLst>
              </a:defRPr>
            </a:lvl1pPr>
          </a:lstStyle>
          <a:p>
            <a:fld id="{9388C4F5-0AA3-4CA4-8C9E-0AC689844F12}" type="slidenum">
              <a:rPr lang="en-US" altLang="en-US"/>
              <a:pPr/>
              <a:t>‹#›</a:t>
            </a:fld>
            <a:endParaRPr lang="en-US" altLang="en-US"/>
          </a:p>
        </p:txBody>
      </p:sp>
    </p:spTree>
    <p:extLst>
      <p:ext uri="{BB962C8B-B14F-4D97-AF65-F5344CB8AC3E}">
        <p14:creationId xmlns:p14="http://schemas.microsoft.com/office/powerpoint/2010/main" val="363369414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735339-275F-4B0E-BC94-472121DD23A9}"/>
              </a:ext>
            </a:extLst>
          </p:cNvPr>
          <p:cNvSpPr>
            <a:spLocks noGrp="1"/>
          </p:cNvSpPr>
          <p:nvPr>
            <p:ph type="dt" sz="half" idx="10"/>
          </p:nvPr>
        </p:nvSpPr>
        <p:spPr>
          <a:xfrm>
            <a:off x="650875" y="9040813"/>
            <a:ext cx="3033713" cy="519112"/>
          </a:xfrm>
          <a:prstGeom prst="rect">
            <a:avLst/>
          </a:prstGeom>
        </p:spPr>
        <p:txBody>
          <a:bodyPr vert="horz" wrap="square" lIns="130046" tIns="65023" rIns="130046" bIns="65023" numCol="1" anchor="t" anchorCtr="0" compatLnSpc="1">
            <a:prstTxWarp prst="textNoShape">
              <a:avLst/>
            </a:prstTxWarp>
          </a:bodyPr>
          <a:lstStyle>
            <a:lvl1pPr>
              <a:defRPr b="0">
                <a:effectLst>
                  <a:outerShdw blurRad="38100" dist="38100" dir="2700000" algn="tl">
                    <a:srgbClr val="C0C0C0"/>
                  </a:outerShdw>
                </a:effectLst>
              </a:defRPr>
            </a:lvl1pPr>
          </a:lstStyle>
          <a:p>
            <a:fld id="{F9B5C89E-C09C-4393-8398-C42ABE0AFD65}" type="datetime1">
              <a:rPr lang="en-US" altLang="en-US"/>
              <a:pPr/>
              <a:t>5/17/2018</a:t>
            </a:fld>
            <a:endParaRPr lang="en-US" altLang="en-US"/>
          </a:p>
        </p:txBody>
      </p:sp>
      <p:sp>
        <p:nvSpPr>
          <p:cNvPr id="3" name="Footer Placeholder 2">
            <a:extLst>
              <a:ext uri="{FF2B5EF4-FFF2-40B4-BE49-F238E27FC236}">
                <a16:creationId xmlns:a16="http://schemas.microsoft.com/office/drawing/2014/main" id="{A6B968B7-D873-4BEE-9603-145B43968D10}"/>
              </a:ext>
            </a:extLst>
          </p:cNvPr>
          <p:cNvSpPr>
            <a:spLocks noGrp="1"/>
          </p:cNvSpPr>
          <p:nvPr>
            <p:ph type="ftr" sz="quarter" idx="11"/>
          </p:nvPr>
        </p:nvSpPr>
        <p:spPr>
          <a:xfrm>
            <a:off x="4443413" y="9040813"/>
            <a:ext cx="4117975" cy="519112"/>
          </a:xfrm>
          <a:prstGeom prst="rect">
            <a:avLst/>
          </a:prstGeom>
        </p:spPr>
        <p:txBody>
          <a:bodyPr vert="horz" wrap="square" lIns="130046" tIns="65023" rIns="130046" bIns="65023" numCol="1" anchor="t" anchorCtr="0" compatLnSpc="1">
            <a:prstTxWarp prst="textNoShape">
              <a:avLst/>
            </a:prstTxWarp>
          </a:bodyPr>
          <a:lstStyle>
            <a:lvl1pPr>
              <a:defRPr b="0">
                <a:effectLst>
                  <a:outerShdw blurRad="38100" dist="38100" dir="2700000" algn="tl">
                    <a:srgbClr val="C0C0C0"/>
                  </a:outerShdw>
                </a:effectLst>
              </a:defRPr>
            </a:lvl1pPr>
          </a:lstStyle>
          <a:p>
            <a:endParaRPr lang="en-US" altLang="en-US"/>
          </a:p>
        </p:txBody>
      </p:sp>
      <p:sp>
        <p:nvSpPr>
          <p:cNvPr id="4" name="Slide Number Placeholder 3">
            <a:extLst>
              <a:ext uri="{FF2B5EF4-FFF2-40B4-BE49-F238E27FC236}">
                <a16:creationId xmlns:a16="http://schemas.microsoft.com/office/drawing/2014/main" id="{F984C2D5-061E-4D3E-AD3C-A73DE2B71E0C}"/>
              </a:ext>
            </a:extLst>
          </p:cNvPr>
          <p:cNvSpPr>
            <a:spLocks noGrp="1"/>
          </p:cNvSpPr>
          <p:nvPr>
            <p:ph type="sldNum" sz="quarter" idx="12"/>
          </p:nvPr>
        </p:nvSpPr>
        <p:spPr>
          <a:xfrm>
            <a:off x="9320213" y="9040813"/>
            <a:ext cx="3033712" cy="519112"/>
          </a:xfrm>
          <a:prstGeom prst="rect">
            <a:avLst/>
          </a:prstGeom>
        </p:spPr>
        <p:txBody>
          <a:bodyPr vert="horz" wrap="square" lIns="130046" tIns="65023" rIns="130046" bIns="65023" numCol="1" anchor="t" anchorCtr="0" compatLnSpc="1">
            <a:prstTxWarp prst="textNoShape">
              <a:avLst/>
            </a:prstTxWarp>
          </a:bodyPr>
          <a:lstStyle>
            <a:lvl1pPr>
              <a:defRPr b="0">
                <a:effectLst>
                  <a:outerShdw blurRad="38100" dist="38100" dir="2700000" algn="tl">
                    <a:srgbClr val="C0C0C0"/>
                  </a:outerShdw>
                </a:effectLst>
              </a:defRPr>
            </a:lvl1pPr>
          </a:lstStyle>
          <a:p>
            <a:fld id="{2AA66537-3E68-444B-80CD-E229E72381BF}" type="slidenum">
              <a:rPr lang="en-US" altLang="en-US"/>
              <a:pPr/>
              <a:t>‹#›</a:t>
            </a:fld>
            <a:endParaRPr lang="en-US" altLang="en-US"/>
          </a:p>
        </p:txBody>
      </p:sp>
    </p:spTree>
    <p:extLst>
      <p:ext uri="{BB962C8B-B14F-4D97-AF65-F5344CB8AC3E}">
        <p14:creationId xmlns:p14="http://schemas.microsoft.com/office/powerpoint/2010/main" val="273544057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241" y="388338"/>
            <a:ext cx="4278490" cy="1652693"/>
          </a:xfrm>
          <a:prstGeom prst="rect">
            <a:avLst/>
          </a:prstGeom>
        </p:spPr>
        <p:txBody>
          <a:bodyPr lIns="130046" tIns="65023" rIns="130046" bIns="65023" anchor="b"/>
          <a:lstStyle>
            <a:lvl1pPr algn="l">
              <a:defRPr sz="2800" b="1"/>
            </a:lvl1pPr>
          </a:lstStyle>
          <a:p>
            <a:r>
              <a:rPr lang="en-US"/>
              <a:t>Click to edit Master title style</a:t>
            </a:r>
          </a:p>
        </p:txBody>
      </p:sp>
      <p:sp>
        <p:nvSpPr>
          <p:cNvPr id="3" name="Content Placeholder 2"/>
          <p:cNvSpPr>
            <a:spLocks noGrp="1"/>
          </p:cNvSpPr>
          <p:nvPr>
            <p:ph idx="1"/>
          </p:nvPr>
        </p:nvSpPr>
        <p:spPr>
          <a:xfrm>
            <a:off x="5084516" y="388339"/>
            <a:ext cx="7270044" cy="8324427"/>
          </a:xfrm>
          <a:prstGeom prst="rect">
            <a:avLst/>
          </a:prstGeom>
        </p:spPr>
        <p:txBody>
          <a:bodyPr lIns="130046" tIns="65023" rIns="130046" bIns="65023"/>
          <a:lstStyle>
            <a:lvl1pPr>
              <a:defRPr sz="4600"/>
            </a:lvl1pPr>
            <a:lvl2pPr>
              <a:defRPr sz="4000"/>
            </a:lvl2pPr>
            <a:lvl3pPr>
              <a:defRPr sz="3400"/>
            </a:lvl3pPr>
            <a:lvl4pPr>
              <a:defRPr sz="2800"/>
            </a:lvl4pPr>
            <a:lvl5pPr>
              <a:defRPr sz="2800"/>
            </a:lvl5pPr>
            <a:lvl6pPr>
              <a:defRPr sz="2800"/>
            </a:lvl6pPr>
            <a:lvl7pPr>
              <a:defRPr sz="2800"/>
            </a:lvl7pPr>
            <a:lvl8pPr>
              <a:defRPr sz="2800"/>
            </a:lvl8pPr>
            <a:lvl9pPr>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50241" y="2041032"/>
            <a:ext cx="4278490" cy="6671734"/>
          </a:xfrm>
          <a:prstGeom prst="rect">
            <a:avLst/>
          </a:prstGeom>
        </p:spPr>
        <p:txBody>
          <a:bodyPr lIns="130046" tIns="65023" rIns="130046" bIns="65023"/>
          <a:lstStyle>
            <a:lvl1pPr marL="0" indent="0">
              <a:buNone/>
              <a:defRPr sz="2000"/>
            </a:lvl1pPr>
            <a:lvl2pPr marL="650230" indent="0">
              <a:buNone/>
              <a:defRPr sz="1700"/>
            </a:lvl2pPr>
            <a:lvl3pPr marL="1300460" indent="0">
              <a:buNone/>
              <a:defRPr sz="1400"/>
            </a:lvl3pPr>
            <a:lvl4pPr marL="1950690" indent="0">
              <a:buNone/>
              <a:defRPr sz="1300"/>
            </a:lvl4pPr>
            <a:lvl5pPr marL="2600919" indent="0">
              <a:buNone/>
              <a:defRPr sz="1300"/>
            </a:lvl5pPr>
            <a:lvl6pPr marL="3251149" indent="0">
              <a:buNone/>
              <a:defRPr sz="1300"/>
            </a:lvl6pPr>
            <a:lvl7pPr marL="3901379" indent="0">
              <a:buNone/>
              <a:defRPr sz="1300"/>
            </a:lvl7pPr>
            <a:lvl8pPr marL="4551609" indent="0">
              <a:buNone/>
              <a:defRPr sz="1300"/>
            </a:lvl8pPr>
            <a:lvl9pPr marL="5201839" indent="0">
              <a:buNone/>
              <a:defRPr sz="1300"/>
            </a:lvl9pPr>
          </a:lstStyle>
          <a:p>
            <a:pPr lvl="0"/>
            <a:r>
              <a:rPr lang="en-US"/>
              <a:t>Click to edit Master text styles</a:t>
            </a:r>
          </a:p>
        </p:txBody>
      </p:sp>
      <p:sp>
        <p:nvSpPr>
          <p:cNvPr id="5" name="Date Placeholder 4">
            <a:extLst>
              <a:ext uri="{FF2B5EF4-FFF2-40B4-BE49-F238E27FC236}">
                <a16:creationId xmlns:a16="http://schemas.microsoft.com/office/drawing/2014/main" id="{B6687A14-1CD0-43C9-955F-13791E3F6ADA}"/>
              </a:ext>
            </a:extLst>
          </p:cNvPr>
          <p:cNvSpPr>
            <a:spLocks noGrp="1"/>
          </p:cNvSpPr>
          <p:nvPr>
            <p:ph type="dt" sz="half" idx="10"/>
          </p:nvPr>
        </p:nvSpPr>
        <p:spPr>
          <a:xfrm>
            <a:off x="650875" y="9040813"/>
            <a:ext cx="3033713" cy="519112"/>
          </a:xfrm>
          <a:prstGeom prst="rect">
            <a:avLst/>
          </a:prstGeom>
        </p:spPr>
        <p:txBody>
          <a:bodyPr vert="horz" wrap="square" lIns="130046" tIns="65023" rIns="130046" bIns="65023" numCol="1" anchor="t" anchorCtr="0" compatLnSpc="1">
            <a:prstTxWarp prst="textNoShape">
              <a:avLst/>
            </a:prstTxWarp>
          </a:bodyPr>
          <a:lstStyle>
            <a:lvl1pPr>
              <a:defRPr b="0">
                <a:effectLst>
                  <a:outerShdw blurRad="38100" dist="38100" dir="2700000" algn="tl">
                    <a:srgbClr val="C0C0C0"/>
                  </a:outerShdw>
                </a:effectLst>
              </a:defRPr>
            </a:lvl1pPr>
          </a:lstStyle>
          <a:p>
            <a:fld id="{C414FDBA-5E7D-462C-8A51-08064BA5C4ED}" type="datetime1">
              <a:rPr lang="en-US" altLang="en-US"/>
              <a:pPr/>
              <a:t>5/17/2018</a:t>
            </a:fld>
            <a:endParaRPr lang="en-US" altLang="en-US"/>
          </a:p>
        </p:txBody>
      </p:sp>
      <p:sp>
        <p:nvSpPr>
          <p:cNvPr id="6" name="Footer Placeholder 5">
            <a:extLst>
              <a:ext uri="{FF2B5EF4-FFF2-40B4-BE49-F238E27FC236}">
                <a16:creationId xmlns:a16="http://schemas.microsoft.com/office/drawing/2014/main" id="{821A116C-A8F0-4F3E-8DE6-FA704537578E}"/>
              </a:ext>
            </a:extLst>
          </p:cNvPr>
          <p:cNvSpPr>
            <a:spLocks noGrp="1"/>
          </p:cNvSpPr>
          <p:nvPr>
            <p:ph type="ftr" sz="quarter" idx="11"/>
          </p:nvPr>
        </p:nvSpPr>
        <p:spPr>
          <a:xfrm>
            <a:off x="4443413" y="9040813"/>
            <a:ext cx="4117975" cy="519112"/>
          </a:xfrm>
          <a:prstGeom prst="rect">
            <a:avLst/>
          </a:prstGeom>
        </p:spPr>
        <p:txBody>
          <a:bodyPr vert="horz" wrap="square" lIns="130046" tIns="65023" rIns="130046" bIns="65023" numCol="1" anchor="t" anchorCtr="0" compatLnSpc="1">
            <a:prstTxWarp prst="textNoShape">
              <a:avLst/>
            </a:prstTxWarp>
          </a:bodyPr>
          <a:lstStyle>
            <a:lvl1pPr>
              <a:defRPr b="0">
                <a:effectLst>
                  <a:outerShdw blurRad="38100" dist="38100" dir="2700000" algn="tl">
                    <a:srgbClr val="C0C0C0"/>
                  </a:outerShdw>
                </a:effectLst>
              </a:defRPr>
            </a:lvl1pPr>
          </a:lstStyle>
          <a:p>
            <a:endParaRPr lang="en-US" altLang="en-US"/>
          </a:p>
        </p:txBody>
      </p:sp>
      <p:sp>
        <p:nvSpPr>
          <p:cNvPr id="7" name="Slide Number Placeholder 6">
            <a:extLst>
              <a:ext uri="{FF2B5EF4-FFF2-40B4-BE49-F238E27FC236}">
                <a16:creationId xmlns:a16="http://schemas.microsoft.com/office/drawing/2014/main" id="{73245E98-38FF-4C36-A8C8-50B1688E729C}"/>
              </a:ext>
            </a:extLst>
          </p:cNvPr>
          <p:cNvSpPr>
            <a:spLocks noGrp="1"/>
          </p:cNvSpPr>
          <p:nvPr>
            <p:ph type="sldNum" sz="quarter" idx="12"/>
          </p:nvPr>
        </p:nvSpPr>
        <p:spPr>
          <a:xfrm>
            <a:off x="9320213" y="9040813"/>
            <a:ext cx="3033712" cy="519112"/>
          </a:xfrm>
          <a:prstGeom prst="rect">
            <a:avLst/>
          </a:prstGeom>
        </p:spPr>
        <p:txBody>
          <a:bodyPr vert="horz" wrap="square" lIns="130046" tIns="65023" rIns="130046" bIns="65023" numCol="1" anchor="t" anchorCtr="0" compatLnSpc="1">
            <a:prstTxWarp prst="textNoShape">
              <a:avLst/>
            </a:prstTxWarp>
          </a:bodyPr>
          <a:lstStyle>
            <a:lvl1pPr>
              <a:defRPr b="0">
                <a:effectLst>
                  <a:outerShdw blurRad="38100" dist="38100" dir="2700000" algn="tl">
                    <a:srgbClr val="C0C0C0"/>
                  </a:outerShdw>
                </a:effectLst>
              </a:defRPr>
            </a:lvl1pPr>
          </a:lstStyle>
          <a:p>
            <a:fld id="{0A79BE1B-2BD0-496E-91DD-9D723982376A}" type="slidenum">
              <a:rPr lang="en-US" altLang="en-US"/>
              <a:pPr/>
              <a:t>‹#›</a:t>
            </a:fld>
            <a:endParaRPr lang="en-US" altLang="en-US"/>
          </a:p>
        </p:txBody>
      </p:sp>
    </p:spTree>
    <p:extLst>
      <p:ext uri="{BB962C8B-B14F-4D97-AF65-F5344CB8AC3E}">
        <p14:creationId xmlns:p14="http://schemas.microsoft.com/office/powerpoint/2010/main" val="36378311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4779895"/>
      </p:ext>
    </p:extLst>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032" y="6827520"/>
            <a:ext cx="7802880" cy="806027"/>
          </a:xfrm>
          <a:prstGeom prst="rect">
            <a:avLst/>
          </a:prstGeom>
        </p:spPr>
        <p:txBody>
          <a:bodyPr lIns="130046" tIns="65023" rIns="130046" bIns="65023" anchor="b"/>
          <a:lstStyle>
            <a:lvl1pPr algn="l">
              <a:defRPr sz="2800" b="1"/>
            </a:lvl1pPr>
          </a:lstStyle>
          <a:p>
            <a:r>
              <a:rPr lang="en-US"/>
              <a:t>Click to edit Master title style</a:t>
            </a:r>
          </a:p>
        </p:txBody>
      </p:sp>
      <p:sp>
        <p:nvSpPr>
          <p:cNvPr id="3" name="Picture Placeholder 2"/>
          <p:cNvSpPr>
            <a:spLocks noGrp="1"/>
          </p:cNvSpPr>
          <p:nvPr>
            <p:ph type="pic" idx="1"/>
          </p:nvPr>
        </p:nvSpPr>
        <p:spPr>
          <a:xfrm>
            <a:off x="2549032" y="871502"/>
            <a:ext cx="7802880" cy="5852160"/>
          </a:xfrm>
          <a:prstGeom prst="rect">
            <a:avLst/>
          </a:prstGeom>
        </p:spPr>
        <p:txBody>
          <a:bodyPr lIns="130046" tIns="65023" rIns="130046" bIns="65023"/>
          <a:lstStyle>
            <a:lvl1pPr marL="0" indent="0">
              <a:buNone/>
              <a:defRPr sz="4600"/>
            </a:lvl1pPr>
            <a:lvl2pPr marL="650230" indent="0">
              <a:buNone/>
              <a:defRPr sz="4000"/>
            </a:lvl2pPr>
            <a:lvl3pPr marL="1300460" indent="0">
              <a:buNone/>
              <a:defRPr sz="3400"/>
            </a:lvl3pPr>
            <a:lvl4pPr marL="1950690" indent="0">
              <a:buNone/>
              <a:defRPr sz="2800"/>
            </a:lvl4pPr>
            <a:lvl5pPr marL="2600919" indent="0">
              <a:buNone/>
              <a:defRPr sz="2800"/>
            </a:lvl5pPr>
            <a:lvl6pPr marL="3251149" indent="0">
              <a:buNone/>
              <a:defRPr sz="2800"/>
            </a:lvl6pPr>
            <a:lvl7pPr marL="3901379" indent="0">
              <a:buNone/>
              <a:defRPr sz="2800"/>
            </a:lvl7pPr>
            <a:lvl8pPr marL="4551609" indent="0">
              <a:buNone/>
              <a:defRPr sz="2800"/>
            </a:lvl8pPr>
            <a:lvl9pPr marL="5201839" indent="0">
              <a:buNone/>
              <a:defRPr sz="2800"/>
            </a:lvl9pPr>
          </a:lstStyle>
          <a:p>
            <a:pPr lvl="0"/>
            <a:r>
              <a:rPr lang="en-US" noProof="0"/>
              <a:t>Click icon to add picture</a:t>
            </a:r>
          </a:p>
        </p:txBody>
      </p:sp>
      <p:sp>
        <p:nvSpPr>
          <p:cNvPr id="4" name="Text Placeholder 3"/>
          <p:cNvSpPr>
            <a:spLocks noGrp="1"/>
          </p:cNvSpPr>
          <p:nvPr>
            <p:ph type="body" sz="half" idx="2"/>
          </p:nvPr>
        </p:nvSpPr>
        <p:spPr>
          <a:xfrm>
            <a:off x="2549032" y="7633547"/>
            <a:ext cx="7802880" cy="1144693"/>
          </a:xfrm>
          <a:prstGeom prst="rect">
            <a:avLst/>
          </a:prstGeom>
        </p:spPr>
        <p:txBody>
          <a:bodyPr lIns="130046" tIns="65023" rIns="130046" bIns="65023"/>
          <a:lstStyle>
            <a:lvl1pPr marL="0" indent="0">
              <a:buNone/>
              <a:defRPr sz="2000"/>
            </a:lvl1pPr>
            <a:lvl2pPr marL="650230" indent="0">
              <a:buNone/>
              <a:defRPr sz="1700"/>
            </a:lvl2pPr>
            <a:lvl3pPr marL="1300460" indent="0">
              <a:buNone/>
              <a:defRPr sz="1400"/>
            </a:lvl3pPr>
            <a:lvl4pPr marL="1950690" indent="0">
              <a:buNone/>
              <a:defRPr sz="1300"/>
            </a:lvl4pPr>
            <a:lvl5pPr marL="2600919" indent="0">
              <a:buNone/>
              <a:defRPr sz="1300"/>
            </a:lvl5pPr>
            <a:lvl6pPr marL="3251149" indent="0">
              <a:buNone/>
              <a:defRPr sz="1300"/>
            </a:lvl6pPr>
            <a:lvl7pPr marL="3901379" indent="0">
              <a:buNone/>
              <a:defRPr sz="1300"/>
            </a:lvl7pPr>
            <a:lvl8pPr marL="4551609" indent="0">
              <a:buNone/>
              <a:defRPr sz="1300"/>
            </a:lvl8pPr>
            <a:lvl9pPr marL="5201839" indent="0">
              <a:buNone/>
              <a:defRPr sz="1300"/>
            </a:lvl9pPr>
          </a:lstStyle>
          <a:p>
            <a:pPr lvl="0"/>
            <a:r>
              <a:rPr lang="en-US"/>
              <a:t>Click to edit Master text styles</a:t>
            </a:r>
          </a:p>
        </p:txBody>
      </p:sp>
      <p:sp>
        <p:nvSpPr>
          <p:cNvPr id="5" name="Date Placeholder 4">
            <a:extLst>
              <a:ext uri="{FF2B5EF4-FFF2-40B4-BE49-F238E27FC236}">
                <a16:creationId xmlns:a16="http://schemas.microsoft.com/office/drawing/2014/main" id="{E63EEB43-A5B8-49A8-BFF5-A42467D3BA17}"/>
              </a:ext>
            </a:extLst>
          </p:cNvPr>
          <p:cNvSpPr>
            <a:spLocks noGrp="1"/>
          </p:cNvSpPr>
          <p:nvPr>
            <p:ph type="dt" sz="half" idx="10"/>
          </p:nvPr>
        </p:nvSpPr>
        <p:spPr>
          <a:xfrm>
            <a:off x="650875" y="9040813"/>
            <a:ext cx="3033713" cy="519112"/>
          </a:xfrm>
          <a:prstGeom prst="rect">
            <a:avLst/>
          </a:prstGeom>
        </p:spPr>
        <p:txBody>
          <a:bodyPr vert="horz" wrap="square" lIns="130046" tIns="65023" rIns="130046" bIns="65023" numCol="1" anchor="t" anchorCtr="0" compatLnSpc="1">
            <a:prstTxWarp prst="textNoShape">
              <a:avLst/>
            </a:prstTxWarp>
          </a:bodyPr>
          <a:lstStyle>
            <a:lvl1pPr>
              <a:defRPr b="0">
                <a:effectLst>
                  <a:outerShdw blurRad="38100" dist="38100" dir="2700000" algn="tl">
                    <a:srgbClr val="C0C0C0"/>
                  </a:outerShdw>
                </a:effectLst>
              </a:defRPr>
            </a:lvl1pPr>
          </a:lstStyle>
          <a:p>
            <a:fld id="{9489278E-81FE-49F5-A421-970A927E8E26}" type="datetime1">
              <a:rPr lang="en-US" altLang="en-US"/>
              <a:pPr/>
              <a:t>5/17/2018</a:t>
            </a:fld>
            <a:endParaRPr lang="en-US" altLang="en-US"/>
          </a:p>
        </p:txBody>
      </p:sp>
      <p:sp>
        <p:nvSpPr>
          <p:cNvPr id="6" name="Footer Placeholder 5">
            <a:extLst>
              <a:ext uri="{FF2B5EF4-FFF2-40B4-BE49-F238E27FC236}">
                <a16:creationId xmlns:a16="http://schemas.microsoft.com/office/drawing/2014/main" id="{B0BB9C68-9762-42F7-B607-12CB0BD78992}"/>
              </a:ext>
            </a:extLst>
          </p:cNvPr>
          <p:cNvSpPr>
            <a:spLocks noGrp="1"/>
          </p:cNvSpPr>
          <p:nvPr>
            <p:ph type="ftr" sz="quarter" idx="11"/>
          </p:nvPr>
        </p:nvSpPr>
        <p:spPr>
          <a:xfrm>
            <a:off x="4443413" y="9040813"/>
            <a:ext cx="4117975" cy="519112"/>
          </a:xfrm>
          <a:prstGeom prst="rect">
            <a:avLst/>
          </a:prstGeom>
        </p:spPr>
        <p:txBody>
          <a:bodyPr vert="horz" wrap="square" lIns="130046" tIns="65023" rIns="130046" bIns="65023" numCol="1" anchor="t" anchorCtr="0" compatLnSpc="1">
            <a:prstTxWarp prst="textNoShape">
              <a:avLst/>
            </a:prstTxWarp>
          </a:bodyPr>
          <a:lstStyle>
            <a:lvl1pPr>
              <a:defRPr b="0">
                <a:effectLst>
                  <a:outerShdw blurRad="38100" dist="38100" dir="2700000" algn="tl">
                    <a:srgbClr val="C0C0C0"/>
                  </a:outerShdw>
                </a:effectLst>
              </a:defRPr>
            </a:lvl1pPr>
          </a:lstStyle>
          <a:p>
            <a:endParaRPr lang="en-US" altLang="en-US"/>
          </a:p>
        </p:txBody>
      </p:sp>
      <p:sp>
        <p:nvSpPr>
          <p:cNvPr id="7" name="Slide Number Placeholder 6">
            <a:extLst>
              <a:ext uri="{FF2B5EF4-FFF2-40B4-BE49-F238E27FC236}">
                <a16:creationId xmlns:a16="http://schemas.microsoft.com/office/drawing/2014/main" id="{54BF3A84-A278-48E5-882C-69AE06FD61D7}"/>
              </a:ext>
            </a:extLst>
          </p:cNvPr>
          <p:cNvSpPr>
            <a:spLocks noGrp="1"/>
          </p:cNvSpPr>
          <p:nvPr>
            <p:ph type="sldNum" sz="quarter" idx="12"/>
          </p:nvPr>
        </p:nvSpPr>
        <p:spPr>
          <a:xfrm>
            <a:off x="9320213" y="9040813"/>
            <a:ext cx="3033712" cy="519112"/>
          </a:xfrm>
          <a:prstGeom prst="rect">
            <a:avLst/>
          </a:prstGeom>
        </p:spPr>
        <p:txBody>
          <a:bodyPr vert="horz" wrap="square" lIns="130046" tIns="65023" rIns="130046" bIns="65023" numCol="1" anchor="t" anchorCtr="0" compatLnSpc="1">
            <a:prstTxWarp prst="textNoShape">
              <a:avLst/>
            </a:prstTxWarp>
          </a:bodyPr>
          <a:lstStyle>
            <a:lvl1pPr>
              <a:defRPr b="0">
                <a:effectLst>
                  <a:outerShdw blurRad="38100" dist="38100" dir="2700000" algn="tl">
                    <a:srgbClr val="C0C0C0"/>
                  </a:outerShdw>
                </a:effectLst>
              </a:defRPr>
            </a:lvl1pPr>
          </a:lstStyle>
          <a:p>
            <a:fld id="{96D38D99-D992-4B4D-A461-05662B816AF8}" type="slidenum">
              <a:rPr lang="en-US" altLang="en-US"/>
              <a:pPr/>
              <a:t>‹#›</a:t>
            </a:fld>
            <a:endParaRPr lang="en-US" altLang="en-US"/>
          </a:p>
        </p:txBody>
      </p:sp>
    </p:spTree>
    <p:extLst>
      <p:ext uri="{BB962C8B-B14F-4D97-AF65-F5344CB8AC3E}">
        <p14:creationId xmlns:p14="http://schemas.microsoft.com/office/powerpoint/2010/main" val="182105288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240" y="390596"/>
            <a:ext cx="11704320" cy="1625600"/>
          </a:xfrm>
          <a:prstGeom prst="rect">
            <a:avLst/>
          </a:prstGeom>
        </p:spPr>
        <p:txBody>
          <a:bodyPr lIns="130046" tIns="65023" rIns="130046" bIns="65023"/>
          <a:lstStyle/>
          <a:p>
            <a:r>
              <a:rPr lang="en-US"/>
              <a:t>Click to edit Master title style</a:t>
            </a:r>
          </a:p>
        </p:txBody>
      </p:sp>
      <p:sp>
        <p:nvSpPr>
          <p:cNvPr id="3" name="Vertical Text Placeholder 2"/>
          <p:cNvSpPr>
            <a:spLocks noGrp="1"/>
          </p:cNvSpPr>
          <p:nvPr>
            <p:ph type="body" orient="vert" idx="1"/>
          </p:nvPr>
        </p:nvSpPr>
        <p:spPr>
          <a:xfrm>
            <a:off x="650240" y="2275841"/>
            <a:ext cx="11704320" cy="6436925"/>
          </a:xfrm>
          <a:prstGeom prst="rect">
            <a:avLst/>
          </a:prstGeom>
        </p:spPr>
        <p:txBody>
          <a:bodyPr vert="eaVert" lIns="130046" tIns="65023" rIns="130046" bIns="65023"/>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8D4F9F-1A23-49A1-9F72-99961F288554}"/>
              </a:ext>
            </a:extLst>
          </p:cNvPr>
          <p:cNvSpPr>
            <a:spLocks noGrp="1"/>
          </p:cNvSpPr>
          <p:nvPr>
            <p:ph type="dt" sz="half" idx="10"/>
          </p:nvPr>
        </p:nvSpPr>
        <p:spPr>
          <a:xfrm>
            <a:off x="650875" y="9040813"/>
            <a:ext cx="3033713" cy="519112"/>
          </a:xfrm>
          <a:prstGeom prst="rect">
            <a:avLst/>
          </a:prstGeom>
        </p:spPr>
        <p:txBody>
          <a:bodyPr vert="horz" wrap="square" lIns="130046" tIns="65023" rIns="130046" bIns="65023" numCol="1" anchor="t" anchorCtr="0" compatLnSpc="1">
            <a:prstTxWarp prst="textNoShape">
              <a:avLst/>
            </a:prstTxWarp>
          </a:bodyPr>
          <a:lstStyle>
            <a:lvl1pPr>
              <a:defRPr b="0">
                <a:effectLst>
                  <a:outerShdw blurRad="38100" dist="38100" dir="2700000" algn="tl">
                    <a:srgbClr val="C0C0C0"/>
                  </a:outerShdw>
                </a:effectLst>
              </a:defRPr>
            </a:lvl1pPr>
          </a:lstStyle>
          <a:p>
            <a:fld id="{C43C3944-09C4-4E68-B2CC-ABB8BAC7EC64}" type="datetime1">
              <a:rPr lang="en-US" altLang="en-US"/>
              <a:pPr/>
              <a:t>5/17/2018</a:t>
            </a:fld>
            <a:endParaRPr lang="en-US" altLang="en-US"/>
          </a:p>
        </p:txBody>
      </p:sp>
      <p:sp>
        <p:nvSpPr>
          <p:cNvPr id="5" name="Footer Placeholder 4">
            <a:extLst>
              <a:ext uri="{FF2B5EF4-FFF2-40B4-BE49-F238E27FC236}">
                <a16:creationId xmlns:a16="http://schemas.microsoft.com/office/drawing/2014/main" id="{80A64E68-200F-4701-BB1D-21F27169F5E8}"/>
              </a:ext>
            </a:extLst>
          </p:cNvPr>
          <p:cNvSpPr>
            <a:spLocks noGrp="1"/>
          </p:cNvSpPr>
          <p:nvPr>
            <p:ph type="ftr" sz="quarter" idx="11"/>
          </p:nvPr>
        </p:nvSpPr>
        <p:spPr>
          <a:xfrm>
            <a:off x="4443413" y="9040813"/>
            <a:ext cx="4117975" cy="519112"/>
          </a:xfrm>
          <a:prstGeom prst="rect">
            <a:avLst/>
          </a:prstGeom>
        </p:spPr>
        <p:txBody>
          <a:bodyPr vert="horz" wrap="square" lIns="130046" tIns="65023" rIns="130046" bIns="65023" numCol="1" anchor="t" anchorCtr="0" compatLnSpc="1">
            <a:prstTxWarp prst="textNoShape">
              <a:avLst/>
            </a:prstTxWarp>
          </a:bodyPr>
          <a:lstStyle>
            <a:lvl1pPr>
              <a:defRPr b="0">
                <a:effectLst>
                  <a:outerShdw blurRad="38100" dist="38100" dir="2700000" algn="tl">
                    <a:srgbClr val="C0C0C0"/>
                  </a:outerShdw>
                </a:effectLst>
              </a:defRPr>
            </a:lvl1pPr>
          </a:lstStyle>
          <a:p>
            <a:endParaRPr lang="en-US" altLang="en-US"/>
          </a:p>
        </p:txBody>
      </p:sp>
      <p:sp>
        <p:nvSpPr>
          <p:cNvPr id="6" name="Slide Number Placeholder 5">
            <a:extLst>
              <a:ext uri="{FF2B5EF4-FFF2-40B4-BE49-F238E27FC236}">
                <a16:creationId xmlns:a16="http://schemas.microsoft.com/office/drawing/2014/main" id="{ED790FD2-A801-41CD-B8B5-6667AD193C4A}"/>
              </a:ext>
            </a:extLst>
          </p:cNvPr>
          <p:cNvSpPr>
            <a:spLocks noGrp="1"/>
          </p:cNvSpPr>
          <p:nvPr>
            <p:ph type="sldNum" sz="quarter" idx="12"/>
          </p:nvPr>
        </p:nvSpPr>
        <p:spPr>
          <a:xfrm>
            <a:off x="9320213" y="9040813"/>
            <a:ext cx="3033712" cy="519112"/>
          </a:xfrm>
          <a:prstGeom prst="rect">
            <a:avLst/>
          </a:prstGeom>
        </p:spPr>
        <p:txBody>
          <a:bodyPr vert="horz" wrap="square" lIns="130046" tIns="65023" rIns="130046" bIns="65023" numCol="1" anchor="t" anchorCtr="0" compatLnSpc="1">
            <a:prstTxWarp prst="textNoShape">
              <a:avLst/>
            </a:prstTxWarp>
          </a:bodyPr>
          <a:lstStyle>
            <a:lvl1pPr>
              <a:defRPr b="0">
                <a:effectLst>
                  <a:outerShdw blurRad="38100" dist="38100" dir="2700000" algn="tl">
                    <a:srgbClr val="C0C0C0"/>
                  </a:outerShdw>
                </a:effectLst>
              </a:defRPr>
            </a:lvl1pPr>
          </a:lstStyle>
          <a:p>
            <a:fld id="{68AA615C-160E-4056-BD0B-E51DECC25481}" type="slidenum">
              <a:rPr lang="en-US" altLang="en-US"/>
              <a:pPr/>
              <a:t>‹#›</a:t>
            </a:fld>
            <a:endParaRPr lang="en-US" altLang="en-US"/>
          </a:p>
        </p:txBody>
      </p:sp>
    </p:spTree>
    <p:extLst>
      <p:ext uri="{BB962C8B-B14F-4D97-AF65-F5344CB8AC3E}">
        <p14:creationId xmlns:p14="http://schemas.microsoft.com/office/powerpoint/2010/main" val="296247488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480" y="390597"/>
            <a:ext cx="2926080" cy="8322169"/>
          </a:xfrm>
          <a:prstGeom prst="rect">
            <a:avLst/>
          </a:prstGeom>
        </p:spPr>
        <p:txBody>
          <a:bodyPr vert="eaVert" lIns="130046" tIns="65023" rIns="130046" bIns="65023"/>
          <a:lstStyle/>
          <a:p>
            <a:r>
              <a:rPr lang="en-US"/>
              <a:t>Click to edit Master title style</a:t>
            </a:r>
          </a:p>
        </p:txBody>
      </p:sp>
      <p:sp>
        <p:nvSpPr>
          <p:cNvPr id="3" name="Vertical Text Placeholder 2"/>
          <p:cNvSpPr>
            <a:spLocks noGrp="1"/>
          </p:cNvSpPr>
          <p:nvPr>
            <p:ph type="body" orient="vert" idx="1"/>
          </p:nvPr>
        </p:nvSpPr>
        <p:spPr>
          <a:xfrm>
            <a:off x="650240" y="390597"/>
            <a:ext cx="8561493" cy="8322169"/>
          </a:xfrm>
          <a:prstGeom prst="rect">
            <a:avLst/>
          </a:prstGeom>
        </p:spPr>
        <p:txBody>
          <a:bodyPr vert="eaVert" lIns="130046" tIns="65023" rIns="130046" bIns="65023"/>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D1D1A4-C7DB-4393-81C0-06FADE98DA38}"/>
              </a:ext>
            </a:extLst>
          </p:cNvPr>
          <p:cNvSpPr>
            <a:spLocks noGrp="1"/>
          </p:cNvSpPr>
          <p:nvPr>
            <p:ph type="dt" sz="half" idx="10"/>
          </p:nvPr>
        </p:nvSpPr>
        <p:spPr>
          <a:xfrm>
            <a:off x="650875" y="9040813"/>
            <a:ext cx="3033713" cy="519112"/>
          </a:xfrm>
          <a:prstGeom prst="rect">
            <a:avLst/>
          </a:prstGeom>
        </p:spPr>
        <p:txBody>
          <a:bodyPr vert="horz" wrap="square" lIns="130046" tIns="65023" rIns="130046" bIns="65023" numCol="1" anchor="t" anchorCtr="0" compatLnSpc="1">
            <a:prstTxWarp prst="textNoShape">
              <a:avLst/>
            </a:prstTxWarp>
          </a:bodyPr>
          <a:lstStyle>
            <a:lvl1pPr>
              <a:defRPr b="0">
                <a:effectLst>
                  <a:outerShdw blurRad="38100" dist="38100" dir="2700000" algn="tl">
                    <a:srgbClr val="C0C0C0"/>
                  </a:outerShdw>
                </a:effectLst>
              </a:defRPr>
            </a:lvl1pPr>
          </a:lstStyle>
          <a:p>
            <a:fld id="{490C7E40-51F8-47A5-9DF1-95E24A0FAFD9}" type="datetime1">
              <a:rPr lang="en-US" altLang="en-US"/>
              <a:pPr/>
              <a:t>5/17/2018</a:t>
            </a:fld>
            <a:endParaRPr lang="en-US" altLang="en-US"/>
          </a:p>
        </p:txBody>
      </p:sp>
      <p:sp>
        <p:nvSpPr>
          <p:cNvPr id="5" name="Footer Placeholder 4">
            <a:extLst>
              <a:ext uri="{FF2B5EF4-FFF2-40B4-BE49-F238E27FC236}">
                <a16:creationId xmlns:a16="http://schemas.microsoft.com/office/drawing/2014/main" id="{8D17DAE3-B447-4AB8-9928-FAEA34F5DB09}"/>
              </a:ext>
            </a:extLst>
          </p:cNvPr>
          <p:cNvSpPr>
            <a:spLocks noGrp="1"/>
          </p:cNvSpPr>
          <p:nvPr>
            <p:ph type="ftr" sz="quarter" idx="11"/>
          </p:nvPr>
        </p:nvSpPr>
        <p:spPr>
          <a:xfrm>
            <a:off x="4443413" y="9040813"/>
            <a:ext cx="4117975" cy="519112"/>
          </a:xfrm>
          <a:prstGeom prst="rect">
            <a:avLst/>
          </a:prstGeom>
        </p:spPr>
        <p:txBody>
          <a:bodyPr vert="horz" wrap="square" lIns="130046" tIns="65023" rIns="130046" bIns="65023" numCol="1" anchor="t" anchorCtr="0" compatLnSpc="1">
            <a:prstTxWarp prst="textNoShape">
              <a:avLst/>
            </a:prstTxWarp>
          </a:bodyPr>
          <a:lstStyle>
            <a:lvl1pPr>
              <a:defRPr b="0">
                <a:effectLst>
                  <a:outerShdw blurRad="38100" dist="38100" dir="2700000" algn="tl">
                    <a:srgbClr val="C0C0C0"/>
                  </a:outerShdw>
                </a:effectLst>
              </a:defRPr>
            </a:lvl1pPr>
          </a:lstStyle>
          <a:p>
            <a:endParaRPr lang="en-US" altLang="en-US"/>
          </a:p>
        </p:txBody>
      </p:sp>
      <p:sp>
        <p:nvSpPr>
          <p:cNvPr id="6" name="Slide Number Placeholder 5">
            <a:extLst>
              <a:ext uri="{FF2B5EF4-FFF2-40B4-BE49-F238E27FC236}">
                <a16:creationId xmlns:a16="http://schemas.microsoft.com/office/drawing/2014/main" id="{D4A00AF9-9998-4671-9BA3-0C50E510FD8E}"/>
              </a:ext>
            </a:extLst>
          </p:cNvPr>
          <p:cNvSpPr>
            <a:spLocks noGrp="1"/>
          </p:cNvSpPr>
          <p:nvPr>
            <p:ph type="sldNum" sz="quarter" idx="12"/>
          </p:nvPr>
        </p:nvSpPr>
        <p:spPr>
          <a:xfrm>
            <a:off x="9320213" y="9040813"/>
            <a:ext cx="3033712" cy="519112"/>
          </a:xfrm>
          <a:prstGeom prst="rect">
            <a:avLst/>
          </a:prstGeom>
        </p:spPr>
        <p:txBody>
          <a:bodyPr vert="horz" wrap="square" lIns="130046" tIns="65023" rIns="130046" bIns="65023" numCol="1" anchor="t" anchorCtr="0" compatLnSpc="1">
            <a:prstTxWarp prst="textNoShape">
              <a:avLst/>
            </a:prstTxWarp>
          </a:bodyPr>
          <a:lstStyle>
            <a:lvl1pPr>
              <a:defRPr b="0">
                <a:effectLst>
                  <a:outerShdw blurRad="38100" dist="38100" dir="2700000" algn="tl">
                    <a:srgbClr val="C0C0C0"/>
                  </a:outerShdw>
                </a:effectLst>
              </a:defRPr>
            </a:lvl1pPr>
          </a:lstStyle>
          <a:p>
            <a:fld id="{760CA21A-03E7-472B-9D4D-1248BA856512}" type="slidenum">
              <a:rPr lang="en-US" altLang="en-US"/>
              <a:pPr/>
              <a:t>‹#›</a:t>
            </a:fld>
            <a:endParaRPr lang="en-US" altLang="en-US"/>
          </a:p>
        </p:txBody>
      </p:sp>
    </p:spTree>
    <p:extLst>
      <p:ext uri="{BB962C8B-B14F-4D97-AF65-F5344CB8AC3E}">
        <p14:creationId xmlns:p14="http://schemas.microsoft.com/office/powerpoint/2010/main" val="20979256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1"/>
            <a:ext cx="11053761" cy="19367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1027113" y="4133849"/>
            <a:ext cx="11053761" cy="2133601"/>
          </a:xfrm>
        </p:spPr>
        <p:txBody>
          <a:bodyPr anchor="b"/>
          <a:lstStyle>
            <a:lvl1pPr marL="0" indent="0">
              <a:buNone/>
              <a:defRPr sz="2000"/>
            </a:lvl1pPr>
            <a:lvl2pPr marL="457176" indent="0">
              <a:buNone/>
              <a:defRPr sz="1800"/>
            </a:lvl2pPr>
            <a:lvl3pPr marL="914354" indent="0">
              <a:buNone/>
              <a:defRPr sz="1600"/>
            </a:lvl3pPr>
            <a:lvl4pPr marL="1371530" indent="0">
              <a:buNone/>
              <a:defRPr sz="1400"/>
            </a:lvl4pPr>
            <a:lvl5pPr marL="1828706" indent="0">
              <a:buNone/>
              <a:defRPr sz="1400"/>
            </a:lvl5pPr>
            <a:lvl6pPr marL="2285884" indent="0">
              <a:buNone/>
              <a:defRPr sz="1400"/>
            </a:lvl6pPr>
            <a:lvl7pPr marL="2743060" indent="0">
              <a:buNone/>
              <a:defRPr sz="1400"/>
            </a:lvl7pPr>
            <a:lvl8pPr marL="3200236" indent="0">
              <a:buNone/>
              <a:defRPr sz="1400"/>
            </a:lvl8pPr>
            <a:lvl9pPr marL="3657413" indent="0">
              <a:buNone/>
              <a:defRPr sz="1400"/>
            </a:lvl9pPr>
          </a:lstStyle>
          <a:p>
            <a:pPr lvl="0"/>
            <a:r>
              <a:rPr lang="en-US"/>
              <a:t>Click to edit Master text styles</a:t>
            </a:r>
          </a:p>
        </p:txBody>
      </p:sp>
    </p:spTree>
    <p:extLst>
      <p:ext uri="{BB962C8B-B14F-4D97-AF65-F5344CB8AC3E}">
        <p14:creationId xmlns:p14="http://schemas.microsoft.com/office/powerpoint/2010/main" val="2878302805"/>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518400" y="2489201"/>
            <a:ext cx="2032000" cy="6350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702800" y="2489201"/>
            <a:ext cx="2032000" cy="6350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3655869"/>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6" y="390525"/>
            <a:ext cx="11703050" cy="16256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50876" y="2182814"/>
            <a:ext cx="5745163" cy="909638"/>
          </a:xfrm>
        </p:spPr>
        <p:txBody>
          <a:bodyPr anchor="b"/>
          <a:lstStyle>
            <a:lvl1pPr marL="0" indent="0">
              <a:buNone/>
              <a:defRPr sz="2400" b="1"/>
            </a:lvl1pPr>
            <a:lvl2pPr marL="457176" indent="0">
              <a:buNone/>
              <a:defRPr sz="2000" b="1"/>
            </a:lvl2pPr>
            <a:lvl3pPr marL="914354" indent="0">
              <a:buNone/>
              <a:defRPr sz="1800" b="1"/>
            </a:lvl3pPr>
            <a:lvl4pPr marL="1371530" indent="0">
              <a:buNone/>
              <a:defRPr sz="1600" b="1"/>
            </a:lvl4pPr>
            <a:lvl5pPr marL="1828706" indent="0">
              <a:buNone/>
              <a:defRPr sz="1600" b="1"/>
            </a:lvl5pPr>
            <a:lvl6pPr marL="2285884" indent="0">
              <a:buNone/>
              <a:defRPr sz="1600" b="1"/>
            </a:lvl6pPr>
            <a:lvl7pPr marL="2743060" indent="0">
              <a:buNone/>
              <a:defRPr sz="1600" b="1"/>
            </a:lvl7pPr>
            <a:lvl8pPr marL="3200236" indent="0">
              <a:buNone/>
              <a:defRPr sz="1600" b="1"/>
            </a:lvl8pPr>
            <a:lvl9pPr marL="3657413" indent="0">
              <a:buNone/>
              <a:defRPr sz="1600" b="1"/>
            </a:lvl9pPr>
          </a:lstStyle>
          <a:p>
            <a:pPr lvl="0"/>
            <a:r>
              <a:rPr lang="en-US"/>
              <a:t>Click to edit Master text styles</a:t>
            </a:r>
          </a:p>
        </p:txBody>
      </p:sp>
      <p:sp>
        <p:nvSpPr>
          <p:cNvPr id="4" name="Content Placeholder 3"/>
          <p:cNvSpPr>
            <a:spLocks noGrp="1"/>
          </p:cNvSpPr>
          <p:nvPr>
            <p:ph sz="half" idx="2"/>
          </p:nvPr>
        </p:nvSpPr>
        <p:spPr>
          <a:xfrm>
            <a:off x="650876" y="3092451"/>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05590" y="2182814"/>
            <a:ext cx="5748336" cy="909638"/>
          </a:xfrm>
        </p:spPr>
        <p:txBody>
          <a:bodyPr anchor="b"/>
          <a:lstStyle>
            <a:lvl1pPr marL="0" indent="0">
              <a:buNone/>
              <a:defRPr sz="2400" b="1"/>
            </a:lvl1pPr>
            <a:lvl2pPr marL="457176" indent="0">
              <a:buNone/>
              <a:defRPr sz="2000" b="1"/>
            </a:lvl2pPr>
            <a:lvl3pPr marL="914354" indent="0">
              <a:buNone/>
              <a:defRPr sz="1800" b="1"/>
            </a:lvl3pPr>
            <a:lvl4pPr marL="1371530" indent="0">
              <a:buNone/>
              <a:defRPr sz="1600" b="1"/>
            </a:lvl4pPr>
            <a:lvl5pPr marL="1828706" indent="0">
              <a:buNone/>
              <a:defRPr sz="1600" b="1"/>
            </a:lvl5pPr>
            <a:lvl6pPr marL="2285884" indent="0">
              <a:buNone/>
              <a:defRPr sz="1600" b="1"/>
            </a:lvl6pPr>
            <a:lvl7pPr marL="2743060" indent="0">
              <a:buNone/>
              <a:defRPr sz="1600" b="1"/>
            </a:lvl7pPr>
            <a:lvl8pPr marL="3200236" indent="0">
              <a:buNone/>
              <a:defRPr sz="1600" b="1"/>
            </a:lvl8pPr>
            <a:lvl9pPr marL="365741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5590" y="3092451"/>
            <a:ext cx="5748336"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0793865"/>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5479356"/>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10873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7" y="388940"/>
            <a:ext cx="4278313" cy="16525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5084763" y="388938"/>
            <a:ext cx="7269163" cy="8323263"/>
          </a:xfrm>
        </p:spPr>
        <p:txBody>
          <a:bodyPr/>
          <a:lstStyle>
            <a:lvl1pPr>
              <a:defRPr sz="31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50877" y="2041526"/>
            <a:ext cx="4278313" cy="6670674"/>
          </a:xfrm>
        </p:spPr>
        <p:txBody>
          <a:bodyPr/>
          <a:lstStyle>
            <a:lvl1pPr marL="0" indent="0">
              <a:buNone/>
              <a:defRPr sz="1400"/>
            </a:lvl1pPr>
            <a:lvl2pPr marL="457176" indent="0">
              <a:buNone/>
              <a:defRPr sz="1100"/>
            </a:lvl2pPr>
            <a:lvl3pPr marL="914354" indent="0">
              <a:buNone/>
              <a:defRPr sz="1000"/>
            </a:lvl3pPr>
            <a:lvl4pPr marL="1371530" indent="0">
              <a:buNone/>
              <a:defRPr sz="900"/>
            </a:lvl4pPr>
            <a:lvl5pPr marL="1828706" indent="0">
              <a:buNone/>
              <a:defRPr sz="900"/>
            </a:lvl5pPr>
            <a:lvl6pPr marL="2285884" indent="0">
              <a:buNone/>
              <a:defRPr sz="900"/>
            </a:lvl6pPr>
            <a:lvl7pPr marL="2743060" indent="0">
              <a:buNone/>
              <a:defRPr sz="900"/>
            </a:lvl7pPr>
            <a:lvl8pPr marL="3200236" indent="0">
              <a:buNone/>
              <a:defRPr sz="900"/>
            </a:lvl8pPr>
            <a:lvl9pPr marL="3657413" indent="0">
              <a:buNone/>
              <a:defRPr sz="900"/>
            </a:lvl9pPr>
          </a:lstStyle>
          <a:p>
            <a:pPr lvl="0"/>
            <a:r>
              <a:rPr lang="en-US"/>
              <a:t>Click to edit Master text styles</a:t>
            </a:r>
          </a:p>
        </p:txBody>
      </p:sp>
    </p:spTree>
    <p:extLst>
      <p:ext uri="{BB962C8B-B14F-4D97-AF65-F5344CB8AC3E}">
        <p14:creationId xmlns:p14="http://schemas.microsoft.com/office/powerpoint/2010/main" val="327315177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413379"/>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6" y="6827839"/>
            <a:ext cx="7802563" cy="806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549526" y="871538"/>
            <a:ext cx="7802563" cy="5851526"/>
          </a:xfrm>
        </p:spPr>
        <p:txBody>
          <a:bodyPr/>
          <a:lstStyle>
            <a:lvl1pPr marL="0" indent="0">
              <a:buNone/>
              <a:defRPr sz="3100"/>
            </a:lvl1pPr>
            <a:lvl2pPr marL="457176" indent="0">
              <a:buNone/>
              <a:defRPr sz="2800"/>
            </a:lvl2pPr>
            <a:lvl3pPr marL="914354" indent="0">
              <a:buNone/>
              <a:defRPr sz="2400"/>
            </a:lvl3pPr>
            <a:lvl4pPr marL="1371530" indent="0">
              <a:buNone/>
              <a:defRPr sz="2000"/>
            </a:lvl4pPr>
            <a:lvl5pPr marL="1828706" indent="0">
              <a:buNone/>
              <a:defRPr sz="2000"/>
            </a:lvl5pPr>
            <a:lvl6pPr marL="2285884" indent="0">
              <a:buNone/>
              <a:defRPr sz="2000"/>
            </a:lvl6pPr>
            <a:lvl7pPr marL="2743060" indent="0">
              <a:buNone/>
              <a:defRPr sz="2000"/>
            </a:lvl7pPr>
            <a:lvl8pPr marL="3200236" indent="0">
              <a:buNone/>
              <a:defRPr sz="2000"/>
            </a:lvl8pPr>
            <a:lvl9pPr marL="3657413" indent="0">
              <a:buNone/>
              <a:defRPr sz="2000"/>
            </a:lvl9pPr>
          </a:lstStyle>
          <a:p>
            <a:pPr lvl="0"/>
            <a:endParaRPr lang="en-US" noProof="0">
              <a:sym typeface="Hoefler Text" pitchFamily="-28" charset="0"/>
            </a:endParaRPr>
          </a:p>
        </p:txBody>
      </p:sp>
      <p:sp>
        <p:nvSpPr>
          <p:cNvPr id="4" name="Text Placeholder 3"/>
          <p:cNvSpPr>
            <a:spLocks noGrp="1"/>
          </p:cNvSpPr>
          <p:nvPr>
            <p:ph type="body" sz="half" idx="2"/>
          </p:nvPr>
        </p:nvSpPr>
        <p:spPr>
          <a:xfrm>
            <a:off x="2549526" y="7634289"/>
            <a:ext cx="7802563" cy="1144587"/>
          </a:xfrm>
        </p:spPr>
        <p:txBody>
          <a:bodyPr/>
          <a:lstStyle>
            <a:lvl1pPr marL="0" indent="0">
              <a:buNone/>
              <a:defRPr sz="1400"/>
            </a:lvl1pPr>
            <a:lvl2pPr marL="457176" indent="0">
              <a:buNone/>
              <a:defRPr sz="1100"/>
            </a:lvl2pPr>
            <a:lvl3pPr marL="914354" indent="0">
              <a:buNone/>
              <a:defRPr sz="1000"/>
            </a:lvl3pPr>
            <a:lvl4pPr marL="1371530" indent="0">
              <a:buNone/>
              <a:defRPr sz="900"/>
            </a:lvl4pPr>
            <a:lvl5pPr marL="1828706" indent="0">
              <a:buNone/>
              <a:defRPr sz="900"/>
            </a:lvl5pPr>
            <a:lvl6pPr marL="2285884" indent="0">
              <a:buNone/>
              <a:defRPr sz="900"/>
            </a:lvl6pPr>
            <a:lvl7pPr marL="2743060" indent="0">
              <a:buNone/>
              <a:defRPr sz="900"/>
            </a:lvl7pPr>
            <a:lvl8pPr marL="3200236" indent="0">
              <a:buNone/>
              <a:defRPr sz="900"/>
            </a:lvl8pPr>
            <a:lvl9pPr marL="3657413" indent="0">
              <a:buNone/>
              <a:defRPr sz="900"/>
            </a:lvl9pPr>
          </a:lstStyle>
          <a:p>
            <a:pPr lvl="0"/>
            <a:r>
              <a:rPr lang="en-US"/>
              <a:t>Click to edit Master text styles</a:t>
            </a:r>
          </a:p>
        </p:txBody>
      </p:sp>
    </p:spTree>
    <p:extLst>
      <p:ext uri="{BB962C8B-B14F-4D97-AF65-F5344CB8AC3E}">
        <p14:creationId xmlns:p14="http://schemas.microsoft.com/office/powerpoint/2010/main" val="2760678478"/>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6742576"/>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599" y="393699"/>
            <a:ext cx="2616201" cy="844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70001" y="393699"/>
            <a:ext cx="7696201" cy="844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715803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6" y="3030540"/>
            <a:ext cx="11055350" cy="2090736"/>
          </a:xfrm>
        </p:spPr>
        <p:txBody>
          <a:bodyPr/>
          <a:lstStyle/>
          <a:p>
            <a:r>
              <a:rPr lang="en-US"/>
              <a:t>Click to edit Master title style</a:t>
            </a:r>
          </a:p>
        </p:txBody>
      </p:sp>
      <p:sp>
        <p:nvSpPr>
          <p:cNvPr id="3" name="Subtitle 2"/>
          <p:cNvSpPr>
            <a:spLocks noGrp="1"/>
          </p:cNvSpPr>
          <p:nvPr>
            <p:ph type="subTitle" idx="1"/>
          </p:nvPr>
        </p:nvSpPr>
        <p:spPr>
          <a:xfrm>
            <a:off x="1951038" y="5527676"/>
            <a:ext cx="9102726" cy="2492375"/>
          </a:xfrm>
          <a:prstGeom prst="rect">
            <a:avLst/>
          </a:prstGeom>
        </p:spPr>
        <p:txBody>
          <a:bodyPr vert="horz" lIns="91435" tIns="45718" rIns="91435" bIns="45718"/>
          <a:lstStyle>
            <a:lvl1pPr marL="0" indent="0" algn="ctr">
              <a:buNone/>
              <a:defRPr/>
            </a:lvl1pPr>
            <a:lvl2pPr marL="457176" indent="0" algn="ctr">
              <a:buNone/>
              <a:defRPr/>
            </a:lvl2pPr>
            <a:lvl3pPr marL="914354" indent="0" algn="ctr">
              <a:buNone/>
              <a:defRPr/>
            </a:lvl3pPr>
            <a:lvl4pPr marL="1371530" indent="0" algn="ctr">
              <a:buNone/>
              <a:defRPr/>
            </a:lvl4pPr>
            <a:lvl5pPr marL="1828706" indent="0" algn="ctr">
              <a:buNone/>
              <a:defRPr/>
            </a:lvl5pPr>
            <a:lvl6pPr marL="2285884" indent="0" algn="ctr">
              <a:buNone/>
              <a:defRPr/>
            </a:lvl6pPr>
            <a:lvl7pPr marL="2743060" indent="0" algn="ctr">
              <a:buNone/>
              <a:defRPr/>
            </a:lvl7pPr>
            <a:lvl8pPr marL="3200236" indent="0" algn="ctr">
              <a:buNone/>
              <a:defRPr/>
            </a:lvl8pPr>
            <a:lvl9pPr marL="3657413" indent="0" algn="ctr">
              <a:buNone/>
              <a:defRPr/>
            </a:lvl9pPr>
          </a:lstStyle>
          <a:p>
            <a:r>
              <a:rPr lang="en-US"/>
              <a:t>Click to edit Master subtitle style</a:t>
            </a:r>
          </a:p>
        </p:txBody>
      </p:sp>
    </p:spTree>
    <p:extLst>
      <p:ext uri="{BB962C8B-B14F-4D97-AF65-F5344CB8AC3E}">
        <p14:creationId xmlns:p14="http://schemas.microsoft.com/office/powerpoint/2010/main" val="1672165589"/>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50876" y="2276476"/>
            <a:ext cx="11703050" cy="6435725"/>
          </a:xfrm>
          <a:prstGeom prst="rect">
            <a:avLst/>
          </a:prstGeom>
        </p:spPr>
        <p:txBody>
          <a:bodyPr vert="horz" lIns="91435" tIns="45718" rIns="91435" bIns="45718"/>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6985414"/>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1"/>
            <a:ext cx="11053761" cy="19367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1027113" y="4133849"/>
            <a:ext cx="11053761" cy="2133601"/>
          </a:xfrm>
          <a:prstGeom prst="rect">
            <a:avLst/>
          </a:prstGeom>
        </p:spPr>
        <p:txBody>
          <a:bodyPr vert="horz" lIns="91435" tIns="45718" rIns="91435" bIns="45718" anchor="b"/>
          <a:lstStyle>
            <a:lvl1pPr marL="0" indent="0">
              <a:buNone/>
              <a:defRPr sz="2000"/>
            </a:lvl1pPr>
            <a:lvl2pPr marL="457176" indent="0">
              <a:buNone/>
              <a:defRPr sz="1800"/>
            </a:lvl2pPr>
            <a:lvl3pPr marL="914354" indent="0">
              <a:buNone/>
              <a:defRPr sz="1600"/>
            </a:lvl3pPr>
            <a:lvl4pPr marL="1371530" indent="0">
              <a:buNone/>
              <a:defRPr sz="1400"/>
            </a:lvl4pPr>
            <a:lvl5pPr marL="1828706" indent="0">
              <a:buNone/>
              <a:defRPr sz="1400"/>
            </a:lvl5pPr>
            <a:lvl6pPr marL="2285884" indent="0">
              <a:buNone/>
              <a:defRPr sz="1400"/>
            </a:lvl6pPr>
            <a:lvl7pPr marL="2743060" indent="0">
              <a:buNone/>
              <a:defRPr sz="1400"/>
            </a:lvl7pPr>
            <a:lvl8pPr marL="3200236" indent="0">
              <a:buNone/>
              <a:defRPr sz="1400"/>
            </a:lvl8pPr>
            <a:lvl9pPr marL="3657413" indent="0">
              <a:buNone/>
              <a:defRPr sz="1400"/>
            </a:lvl9pPr>
          </a:lstStyle>
          <a:p>
            <a:pPr lvl="0"/>
            <a:r>
              <a:rPr lang="en-US"/>
              <a:t>Click to edit Master text styles</a:t>
            </a:r>
          </a:p>
        </p:txBody>
      </p:sp>
    </p:spTree>
    <p:extLst>
      <p:ext uri="{BB962C8B-B14F-4D97-AF65-F5344CB8AC3E}">
        <p14:creationId xmlns:p14="http://schemas.microsoft.com/office/powerpoint/2010/main" val="2848764026"/>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50877" y="2276476"/>
            <a:ext cx="5775324" cy="6435725"/>
          </a:xfrm>
          <a:prstGeom prst="rect">
            <a:avLst/>
          </a:prstGeom>
        </p:spPr>
        <p:txBody>
          <a:bodyPr vert="horz" lIns="91435" tIns="45718" rIns="91435" bIns="45718"/>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78602" y="2276476"/>
            <a:ext cx="5775324" cy="6435725"/>
          </a:xfrm>
          <a:prstGeom prst="rect">
            <a:avLst/>
          </a:prstGeom>
        </p:spPr>
        <p:txBody>
          <a:bodyPr vert="horz" lIns="91435" tIns="45718" rIns="91435" bIns="45718"/>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7252305"/>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6" y="390525"/>
            <a:ext cx="11703050" cy="16256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50876" y="2182814"/>
            <a:ext cx="5745163" cy="909638"/>
          </a:xfrm>
          <a:prstGeom prst="rect">
            <a:avLst/>
          </a:prstGeom>
        </p:spPr>
        <p:txBody>
          <a:bodyPr vert="horz" lIns="91435" tIns="45718" rIns="91435" bIns="45718" anchor="b"/>
          <a:lstStyle>
            <a:lvl1pPr marL="0" indent="0">
              <a:buNone/>
              <a:defRPr sz="2400" b="1"/>
            </a:lvl1pPr>
            <a:lvl2pPr marL="457176" indent="0">
              <a:buNone/>
              <a:defRPr sz="2000" b="1"/>
            </a:lvl2pPr>
            <a:lvl3pPr marL="914354" indent="0">
              <a:buNone/>
              <a:defRPr sz="1800" b="1"/>
            </a:lvl3pPr>
            <a:lvl4pPr marL="1371530" indent="0">
              <a:buNone/>
              <a:defRPr sz="1600" b="1"/>
            </a:lvl4pPr>
            <a:lvl5pPr marL="1828706" indent="0">
              <a:buNone/>
              <a:defRPr sz="1600" b="1"/>
            </a:lvl5pPr>
            <a:lvl6pPr marL="2285884" indent="0">
              <a:buNone/>
              <a:defRPr sz="1600" b="1"/>
            </a:lvl6pPr>
            <a:lvl7pPr marL="2743060" indent="0">
              <a:buNone/>
              <a:defRPr sz="1600" b="1"/>
            </a:lvl7pPr>
            <a:lvl8pPr marL="3200236" indent="0">
              <a:buNone/>
              <a:defRPr sz="1600" b="1"/>
            </a:lvl8pPr>
            <a:lvl9pPr marL="3657413" indent="0">
              <a:buNone/>
              <a:defRPr sz="1600" b="1"/>
            </a:lvl9pPr>
          </a:lstStyle>
          <a:p>
            <a:pPr lvl="0"/>
            <a:r>
              <a:rPr lang="en-US"/>
              <a:t>Click to edit Master text styles</a:t>
            </a:r>
          </a:p>
        </p:txBody>
      </p:sp>
      <p:sp>
        <p:nvSpPr>
          <p:cNvPr id="4" name="Content Placeholder 3"/>
          <p:cNvSpPr>
            <a:spLocks noGrp="1"/>
          </p:cNvSpPr>
          <p:nvPr>
            <p:ph sz="half" idx="2"/>
          </p:nvPr>
        </p:nvSpPr>
        <p:spPr>
          <a:xfrm>
            <a:off x="650876" y="3092451"/>
            <a:ext cx="5745163" cy="5619750"/>
          </a:xfrm>
          <a:prstGeom prst="rect">
            <a:avLst/>
          </a:prstGeom>
        </p:spPr>
        <p:txBody>
          <a:bodyPr vert="horz" lIns="91435" tIns="45718" rIns="91435" bIns="45718"/>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05590" y="2182814"/>
            <a:ext cx="5748336" cy="909638"/>
          </a:xfrm>
          <a:prstGeom prst="rect">
            <a:avLst/>
          </a:prstGeom>
        </p:spPr>
        <p:txBody>
          <a:bodyPr vert="horz" lIns="91435" tIns="45718" rIns="91435" bIns="45718" anchor="b"/>
          <a:lstStyle>
            <a:lvl1pPr marL="0" indent="0">
              <a:buNone/>
              <a:defRPr sz="2400" b="1"/>
            </a:lvl1pPr>
            <a:lvl2pPr marL="457176" indent="0">
              <a:buNone/>
              <a:defRPr sz="2000" b="1"/>
            </a:lvl2pPr>
            <a:lvl3pPr marL="914354" indent="0">
              <a:buNone/>
              <a:defRPr sz="1800" b="1"/>
            </a:lvl3pPr>
            <a:lvl4pPr marL="1371530" indent="0">
              <a:buNone/>
              <a:defRPr sz="1600" b="1"/>
            </a:lvl4pPr>
            <a:lvl5pPr marL="1828706" indent="0">
              <a:buNone/>
              <a:defRPr sz="1600" b="1"/>
            </a:lvl5pPr>
            <a:lvl6pPr marL="2285884" indent="0">
              <a:buNone/>
              <a:defRPr sz="1600" b="1"/>
            </a:lvl6pPr>
            <a:lvl7pPr marL="2743060" indent="0">
              <a:buNone/>
              <a:defRPr sz="1600" b="1"/>
            </a:lvl7pPr>
            <a:lvl8pPr marL="3200236" indent="0">
              <a:buNone/>
              <a:defRPr sz="1600" b="1"/>
            </a:lvl8pPr>
            <a:lvl9pPr marL="365741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5590" y="3092451"/>
            <a:ext cx="5748336" cy="5619750"/>
          </a:xfrm>
          <a:prstGeom prst="rect">
            <a:avLst/>
          </a:prstGeom>
        </p:spPr>
        <p:txBody>
          <a:bodyPr vert="horz" lIns="91435" tIns="45718" rIns="91435" bIns="45718"/>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2855947"/>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44777062"/>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873823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1"/>
            <a:ext cx="11053761" cy="19367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1027113" y="4133849"/>
            <a:ext cx="11053761" cy="2133601"/>
          </a:xfrm>
        </p:spPr>
        <p:txBody>
          <a:bodyPr anchor="b"/>
          <a:lstStyle>
            <a:lvl1pPr marL="0" indent="0">
              <a:buNone/>
              <a:defRPr sz="2000"/>
            </a:lvl1pPr>
            <a:lvl2pPr marL="457176" indent="0">
              <a:buNone/>
              <a:defRPr sz="1800"/>
            </a:lvl2pPr>
            <a:lvl3pPr marL="914354" indent="0">
              <a:buNone/>
              <a:defRPr sz="1600"/>
            </a:lvl3pPr>
            <a:lvl4pPr marL="1371530" indent="0">
              <a:buNone/>
              <a:defRPr sz="1400"/>
            </a:lvl4pPr>
            <a:lvl5pPr marL="1828706" indent="0">
              <a:buNone/>
              <a:defRPr sz="1400"/>
            </a:lvl5pPr>
            <a:lvl6pPr marL="2285884" indent="0">
              <a:buNone/>
              <a:defRPr sz="1400"/>
            </a:lvl6pPr>
            <a:lvl7pPr marL="2743060" indent="0">
              <a:buNone/>
              <a:defRPr sz="1400"/>
            </a:lvl7pPr>
            <a:lvl8pPr marL="3200236" indent="0">
              <a:buNone/>
              <a:defRPr sz="1400"/>
            </a:lvl8pPr>
            <a:lvl9pPr marL="3657413" indent="0">
              <a:buNone/>
              <a:defRPr sz="1400"/>
            </a:lvl9pPr>
          </a:lstStyle>
          <a:p>
            <a:pPr lvl="0"/>
            <a:r>
              <a:rPr lang="en-US"/>
              <a:t>Click to edit Master text styles</a:t>
            </a:r>
          </a:p>
        </p:txBody>
      </p:sp>
    </p:spTree>
    <p:extLst>
      <p:ext uri="{BB962C8B-B14F-4D97-AF65-F5344CB8AC3E}">
        <p14:creationId xmlns:p14="http://schemas.microsoft.com/office/powerpoint/2010/main" val="1302970223"/>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7" y="388940"/>
            <a:ext cx="4278313" cy="16525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5084763" y="388938"/>
            <a:ext cx="7269163" cy="8323263"/>
          </a:xfrm>
          <a:prstGeom prst="rect">
            <a:avLst/>
          </a:prstGeom>
        </p:spPr>
        <p:txBody>
          <a:bodyPr vert="horz" lIns="91435" tIns="45718" rIns="91435" bIns="45718"/>
          <a:lstStyle>
            <a:lvl1pPr>
              <a:defRPr sz="31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50877" y="2041526"/>
            <a:ext cx="4278313" cy="6670674"/>
          </a:xfrm>
          <a:prstGeom prst="rect">
            <a:avLst/>
          </a:prstGeom>
        </p:spPr>
        <p:txBody>
          <a:bodyPr vert="horz" lIns="91435" tIns="45718" rIns="91435" bIns="45718"/>
          <a:lstStyle>
            <a:lvl1pPr marL="0" indent="0">
              <a:buNone/>
              <a:defRPr sz="1400"/>
            </a:lvl1pPr>
            <a:lvl2pPr marL="457176" indent="0">
              <a:buNone/>
              <a:defRPr sz="1100"/>
            </a:lvl2pPr>
            <a:lvl3pPr marL="914354" indent="0">
              <a:buNone/>
              <a:defRPr sz="1000"/>
            </a:lvl3pPr>
            <a:lvl4pPr marL="1371530" indent="0">
              <a:buNone/>
              <a:defRPr sz="900"/>
            </a:lvl4pPr>
            <a:lvl5pPr marL="1828706" indent="0">
              <a:buNone/>
              <a:defRPr sz="900"/>
            </a:lvl5pPr>
            <a:lvl6pPr marL="2285884" indent="0">
              <a:buNone/>
              <a:defRPr sz="900"/>
            </a:lvl6pPr>
            <a:lvl7pPr marL="2743060" indent="0">
              <a:buNone/>
              <a:defRPr sz="900"/>
            </a:lvl7pPr>
            <a:lvl8pPr marL="3200236" indent="0">
              <a:buNone/>
              <a:defRPr sz="900"/>
            </a:lvl8pPr>
            <a:lvl9pPr marL="3657413" indent="0">
              <a:buNone/>
              <a:defRPr sz="900"/>
            </a:lvl9pPr>
          </a:lstStyle>
          <a:p>
            <a:pPr lvl="0"/>
            <a:r>
              <a:rPr lang="en-US"/>
              <a:t>Click to edit Master text styles</a:t>
            </a:r>
          </a:p>
        </p:txBody>
      </p:sp>
    </p:spTree>
    <p:extLst>
      <p:ext uri="{BB962C8B-B14F-4D97-AF65-F5344CB8AC3E}">
        <p14:creationId xmlns:p14="http://schemas.microsoft.com/office/powerpoint/2010/main" val="2942076222"/>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6" y="6827839"/>
            <a:ext cx="7802563" cy="806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549526" y="871538"/>
            <a:ext cx="7802563" cy="5851526"/>
          </a:xfrm>
          <a:prstGeom prst="rect">
            <a:avLst/>
          </a:prstGeom>
        </p:spPr>
        <p:txBody>
          <a:bodyPr vert="horz" lIns="91435" tIns="45718" rIns="91435" bIns="45718"/>
          <a:lstStyle>
            <a:lvl1pPr marL="0" indent="0">
              <a:buNone/>
              <a:defRPr sz="3100"/>
            </a:lvl1pPr>
            <a:lvl2pPr marL="457176" indent="0">
              <a:buNone/>
              <a:defRPr sz="2800"/>
            </a:lvl2pPr>
            <a:lvl3pPr marL="914354" indent="0">
              <a:buNone/>
              <a:defRPr sz="2400"/>
            </a:lvl3pPr>
            <a:lvl4pPr marL="1371530" indent="0">
              <a:buNone/>
              <a:defRPr sz="2000"/>
            </a:lvl4pPr>
            <a:lvl5pPr marL="1828706" indent="0">
              <a:buNone/>
              <a:defRPr sz="2000"/>
            </a:lvl5pPr>
            <a:lvl6pPr marL="2285884" indent="0">
              <a:buNone/>
              <a:defRPr sz="2000"/>
            </a:lvl6pPr>
            <a:lvl7pPr marL="2743060" indent="0">
              <a:buNone/>
              <a:defRPr sz="2000"/>
            </a:lvl7pPr>
            <a:lvl8pPr marL="3200236" indent="0">
              <a:buNone/>
              <a:defRPr sz="2000"/>
            </a:lvl8pPr>
            <a:lvl9pPr marL="3657413" indent="0">
              <a:buNone/>
              <a:defRPr sz="2000"/>
            </a:lvl9pPr>
          </a:lstStyle>
          <a:p>
            <a:pPr lvl="0"/>
            <a:endParaRPr lang="en-US" noProof="0">
              <a:sym typeface="Hoefler Text" pitchFamily="-28" charset="0"/>
            </a:endParaRPr>
          </a:p>
        </p:txBody>
      </p:sp>
      <p:sp>
        <p:nvSpPr>
          <p:cNvPr id="4" name="Text Placeholder 3"/>
          <p:cNvSpPr>
            <a:spLocks noGrp="1"/>
          </p:cNvSpPr>
          <p:nvPr>
            <p:ph type="body" sz="half" idx="2"/>
          </p:nvPr>
        </p:nvSpPr>
        <p:spPr>
          <a:xfrm>
            <a:off x="2549526" y="7634289"/>
            <a:ext cx="7802563" cy="1144587"/>
          </a:xfrm>
          <a:prstGeom prst="rect">
            <a:avLst/>
          </a:prstGeom>
        </p:spPr>
        <p:txBody>
          <a:bodyPr vert="horz" lIns="91435" tIns="45718" rIns="91435" bIns="45718"/>
          <a:lstStyle>
            <a:lvl1pPr marL="0" indent="0">
              <a:buNone/>
              <a:defRPr sz="1400"/>
            </a:lvl1pPr>
            <a:lvl2pPr marL="457176" indent="0">
              <a:buNone/>
              <a:defRPr sz="1100"/>
            </a:lvl2pPr>
            <a:lvl3pPr marL="914354" indent="0">
              <a:buNone/>
              <a:defRPr sz="1000"/>
            </a:lvl3pPr>
            <a:lvl4pPr marL="1371530" indent="0">
              <a:buNone/>
              <a:defRPr sz="900"/>
            </a:lvl4pPr>
            <a:lvl5pPr marL="1828706" indent="0">
              <a:buNone/>
              <a:defRPr sz="900"/>
            </a:lvl5pPr>
            <a:lvl6pPr marL="2285884" indent="0">
              <a:buNone/>
              <a:defRPr sz="900"/>
            </a:lvl6pPr>
            <a:lvl7pPr marL="2743060" indent="0">
              <a:buNone/>
              <a:defRPr sz="900"/>
            </a:lvl7pPr>
            <a:lvl8pPr marL="3200236" indent="0">
              <a:buNone/>
              <a:defRPr sz="900"/>
            </a:lvl8pPr>
            <a:lvl9pPr marL="3657413" indent="0">
              <a:buNone/>
              <a:defRPr sz="900"/>
            </a:lvl9pPr>
          </a:lstStyle>
          <a:p>
            <a:pPr lvl="0"/>
            <a:r>
              <a:rPr lang="en-US"/>
              <a:t>Click to edit Master text styles</a:t>
            </a:r>
          </a:p>
        </p:txBody>
      </p:sp>
    </p:spTree>
    <p:extLst>
      <p:ext uri="{BB962C8B-B14F-4D97-AF65-F5344CB8AC3E}">
        <p14:creationId xmlns:p14="http://schemas.microsoft.com/office/powerpoint/2010/main" val="3294682324"/>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50876" y="2276476"/>
            <a:ext cx="11703050" cy="6435725"/>
          </a:xfrm>
          <a:prstGeom prst="rect">
            <a:avLst/>
          </a:prstGeom>
        </p:spPr>
        <p:txBody>
          <a:bodyPr vert="eaVert" lIns="91435" tIns="45718" rIns="91435" bIns="45718"/>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3056230"/>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3700"/>
            <a:ext cx="2925761" cy="8318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50876" y="393700"/>
            <a:ext cx="8624887" cy="8318500"/>
          </a:xfrm>
          <a:prstGeom prst="rect">
            <a:avLst/>
          </a:prstGeom>
        </p:spPr>
        <p:txBody>
          <a:bodyPr vert="eaVert" lIns="91435" tIns="45718" rIns="91435" bIns="45718"/>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1761105"/>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6" y="3030540"/>
            <a:ext cx="11055350" cy="2090736"/>
          </a:xfrm>
          <a:prstGeom prst="rect">
            <a:avLst/>
          </a:prstGeom>
        </p:spPr>
        <p:txBody>
          <a:bodyPr vert="horz" lIns="91435" tIns="45718" rIns="91435" bIns="45718"/>
          <a:lstStyle/>
          <a:p>
            <a:r>
              <a:rPr lang="en-US"/>
              <a:t>Click to edit Master title style</a:t>
            </a:r>
          </a:p>
        </p:txBody>
      </p:sp>
      <p:sp>
        <p:nvSpPr>
          <p:cNvPr id="3" name="Subtitle 2"/>
          <p:cNvSpPr>
            <a:spLocks noGrp="1"/>
          </p:cNvSpPr>
          <p:nvPr>
            <p:ph type="subTitle" idx="1"/>
          </p:nvPr>
        </p:nvSpPr>
        <p:spPr>
          <a:xfrm>
            <a:off x="1951038" y="5527676"/>
            <a:ext cx="9102726" cy="2492375"/>
          </a:xfrm>
          <a:prstGeom prst="rect">
            <a:avLst/>
          </a:prstGeom>
        </p:spPr>
        <p:txBody>
          <a:bodyPr vert="horz" lIns="91435" tIns="45718" rIns="91435" bIns="45718"/>
          <a:lstStyle>
            <a:lvl1pPr marL="0" indent="0" algn="ctr">
              <a:buNone/>
              <a:defRPr/>
            </a:lvl1pPr>
            <a:lvl2pPr marL="457176" indent="0" algn="ctr">
              <a:buNone/>
              <a:defRPr/>
            </a:lvl2pPr>
            <a:lvl3pPr marL="914354" indent="0" algn="ctr">
              <a:buNone/>
              <a:defRPr/>
            </a:lvl3pPr>
            <a:lvl4pPr marL="1371530" indent="0" algn="ctr">
              <a:buNone/>
              <a:defRPr/>
            </a:lvl4pPr>
            <a:lvl5pPr marL="1828706" indent="0" algn="ctr">
              <a:buNone/>
              <a:defRPr/>
            </a:lvl5pPr>
            <a:lvl6pPr marL="2285884" indent="0" algn="ctr">
              <a:buNone/>
              <a:defRPr/>
            </a:lvl6pPr>
            <a:lvl7pPr marL="2743060" indent="0" algn="ctr">
              <a:buNone/>
              <a:defRPr/>
            </a:lvl7pPr>
            <a:lvl8pPr marL="3200236" indent="0" algn="ctr">
              <a:buNone/>
              <a:defRPr/>
            </a:lvl8pPr>
            <a:lvl9pPr marL="3657413" indent="0" algn="ctr">
              <a:buNone/>
              <a:defRPr/>
            </a:lvl9pPr>
          </a:lstStyle>
          <a:p>
            <a:r>
              <a:rPr lang="en-US"/>
              <a:t>Click to edit Master subtitle style</a:t>
            </a:r>
          </a:p>
        </p:txBody>
      </p:sp>
    </p:spTree>
    <p:extLst>
      <p:ext uri="{BB962C8B-B14F-4D97-AF65-F5344CB8AC3E}">
        <p14:creationId xmlns:p14="http://schemas.microsoft.com/office/powerpoint/2010/main" val="124867169"/>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6" y="390525"/>
            <a:ext cx="11703050" cy="1625600"/>
          </a:xfrm>
          <a:prstGeom prst="rect">
            <a:avLst/>
          </a:prstGeom>
        </p:spPr>
        <p:txBody>
          <a:bodyPr vert="horz" lIns="91435" tIns="45718" rIns="91435" bIns="45718"/>
          <a:lstStyle/>
          <a:p>
            <a:r>
              <a:rPr lang="en-US"/>
              <a:t>Click to edit Master title style</a:t>
            </a:r>
          </a:p>
        </p:txBody>
      </p:sp>
      <p:sp>
        <p:nvSpPr>
          <p:cNvPr id="3" name="Content Placeholder 2"/>
          <p:cNvSpPr>
            <a:spLocks noGrp="1"/>
          </p:cNvSpPr>
          <p:nvPr>
            <p:ph idx="1"/>
          </p:nvPr>
        </p:nvSpPr>
        <p:spPr>
          <a:xfrm>
            <a:off x="650876" y="2276476"/>
            <a:ext cx="11703050" cy="6435725"/>
          </a:xfrm>
          <a:prstGeom prst="rect">
            <a:avLst/>
          </a:prstGeom>
        </p:spPr>
        <p:txBody>
          <a:bodyPr vert="horz" lIns="91435" tIns="45718" rIns="91435" bIns="45718"/>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2415997"/>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1"/>
            <a:ext cx="11053761" cy="1936750"/>
          </a:xfrm>
          <a:prstGeom prst="rect">
            <a:avLst/>
          </a:prstGeom>
        </p:spPr>
        <p:txBody>
          <a:bodyPr vert="horz" lIns="91435" tIns="45718" rIns="91435" bIns="45718"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1027113" y="4133849"/>
            <a:ext cx="11053761" cy="2133601"/>
          </a:xfrm>
          <a:prstGeom prst="rect">
            <a:avLst/>
          </a:prstGeom>
        </p:spPr>
        <p:txBody>
          <a:bodyPr vert="horz" lIns="91435" tIns="45718" rIns="91435" bIns="45718" anchor="b"/>
          <a:lstStyle>
            <a:lvl1pPr marL="0" indent="0">
              <a:buNone/>
              <a:defRPr sz="2000"/>
            </a:lvl1pPr>
            <a:lvl2pPr marL="457176" indent="0">
              <a:buNone/>
              <a:defRPr sz="1800"/>
            </a:lvl2pPr>
            <a:lvl3pPr marL="914354" indent="0">
              <a:buNone/>
              <a:defRPr sz="1600"/>
            </a:lvl3pPr>
            <a:lvl4pPr marL="1371530" indent="0">
              <a:buNone/>
              <a:defRPr sz="1400"/>
            </a:lvl4pPr>
            <a:lvl5pPr marL="1828706" indent="0">
              <a:buNone/>
              <a:defRPr sz="1400"/>
            </a:lvl5pPr>
            <a:lvl6pPr marL="2285884" indent="0">
              <a:buNone/>
              <a:defRPr sz="1400"/>
            </a:lvl6pPr>
            <a:lvl7pPr marL="2743060" indent="0">
              <a:buNone/>
              <a:defRPr sz="1400"/>
            </a:lvl7pPr>
            <a:lvl8pPr marL="3200236" indent="0">
              <a:buNone/>
              <a:defRPr sz="1400"/>
            </a:lvl8pPr>
            <a:lvl9pPr marL="3657413" indent="0">
              <a:buNone/>
              <a:defRPr sz="1400"/>
            </a:lvl9pPr>
          </a:lstStyle>
          <a:p>
            <a:pPr lvl="0"/>
            <a:r>
              <a:rPr lang="en-US"/>
              <a:t>Click to edit Master text styles</a:t>
            </a:r>
          </a:p>
        </p:txBody>
      </p:sp>
    </p:spTree>
    <p:extLst>
      <p:ext uri="{BB962C8B-B14F-4D97-AF65-F5344CB8AC3E}">
        <p14:creationId xmlns:p14="http://schemas.microsoft.com/office/powerpoint/2010/main" val="3672639006"/>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6" y="390525"/>
            <a:ext cx="11703050" cy="1625600"/>
          </a:xfrm>
          <a:prstGeom prst="rect">
            <a:avLst/>
          </a:prstGeom>
        </p:spPr>
        <p:txBody>
          <a:bodyPr vert="horz" lIns="91435" tIns="45718" rIns="91435" bIns="45718"/>
          <a:lstStyle/>
          <a:p>
            <a:r>
              <a:rPr lang="en-US"/>
              <a:t>Click to edit Master title style</a:t>
            </a:r>
          </a:p>
        </p:txBody>
      </p:sp>
      <p:sp>
        <p:nvSpPr>
          <p:cNvPr id="3" name="Content Placeholder 2"/>
          <p:cNvSpPr>
            <a:spLocks noGrp="1"/>
          </p:cNvSpPr>
          <p:nvPr>
            <p:ph sz="half" idx="1"/>
          </p:nvPr>
        </p:nvSpPr>
        <p:spPr>
          <a:xfrm>
            <a:off x="650877" y="2276476"/>
            <a:ext cx="5775324" cy="6435725"/>
          </a:xfrm>
          <a:prstGeom prst="rect">
            <a:avLst/>
          </a:prstGeom>
        </p:spPr>
        <p:txBody>
          <a:bodyPr vert="horz" lIns="91435" tIns="45718" rIns="91435" bIns="45718"/>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78602" y="2276476"/>
            <a:ext cx="5775324" cy="6435725"/>
          </a:xfrm>
          <a:prstGeom prst="rect">
            <a:avLst/>
          </a:prstGeom>
        </p:spPr>
        <p:txBody>
          <a:bodyPr vert="horz" lIns="91435" tIns="45718" rIns="91435" bIns="45718"/>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7147905"/>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6" y="390525"/>
            <a:ext cx="11703050" cy="1625600"/>
          </a:xfrm>
          <a:prstGeom prst="rect">
            <a:avLst/>
          </a:prstGeom>
        </p:spPr>
        <p:txBody>
          <a:bodyPr vert="horz" lIns="91435" tIns="45718" rIns="91435" bIns="45718"/>
          <a:lstStyle>
            <a:lvl1pPr>
              <a:defRPr/>
            </a:lvl1pPr>
          </a:lstStyle>
          <a:p>
            <a:r>
              <a:rPr lang="en-US"/>
              <a:t>Click to edit Master title style</a:t>
            </a:r>
          </a:p>
        </p:txBody>
      </p:sp>
      <p:sp>
        <p:nvSpPr>
          <p:cNvPr id="3" name="Text Placeholder 2"/>
          <p:cNvSpPr>
            <a:spLocks noGrp="1"/>
          </p:cNvSpPr>
          <p:nvPr>
            <p:ph type="body" idx="1"/>
          </p:nvPr>
        </p:nvSpPr>
        <p:spPr>
          <a:xfrm>
            <a:off x="650876" y="2182814"/>
            <a:ext cx="5745163" cy="909638"/>
          </a:xfrm>
          <a:prstGeom prst="rect">
            <a:avLst/>
          </a:prstGeom>
        </p:spPr>
        <p:txBody>
          <a:bodyPr vert="horz" lIns="91435" tIns="45718" rIns="91435" bIns="45718" anchor="b"/>
          <a:lstStyle>
            <a:lvl1pPr marL="0" indent="0">
              <a:buNone/>
              <a:defRPr sz="2400" b="1"/>
            </a:lvl1pPr>
            <a:lvl2pPr marL="457176" indent="0">
              <a:buNone/>
              <a:defRPr sz="2000" b="1"/>
            </a:lvl2pPr>
            <a:lvl3pPr marL="914354" indent="0">
              <a:buNone/>
              <a:defRPr sz="1800" b="1"/>
            </a:lvl3pPr>
            <a:lvl4pPr marL="1371530" indent="0">
              <a:buNone/>
              <a:defRPr sz="1600" b="1"/>
            </a:lvl4pPr>
            <a:lvl5pPr marL="1828706" indent="0">
              <a:buNone/>
              <a:defRPr sz="1600" b="1"/>
            </a:lvl5pPr>
            <a:lvl6pPr marL="2285884" indent="0">
              <a:buNone/>
              <a:defRPr sz="1600" b="1"/>
            </a:lvl6pPr>
            <a:lvl7pPr marL="2743060" indent="0">
              <a:buNone/>
              <a:defRPr sz="1600" b="1"/>
            </a:lvl7pPr>
            <a:lvl8pPr marL="3200236" indent="0">
              <a:buNone/>
              <a:defRPr sz="1600" b="1"/>
            </a:lvl8pPr>
            <a:lvl9pPr marL="3657413" indent="0">
              <a:buNone/>
              <a:defRPr sz="1600" b="1"/>
            </a:lvl9pPr>
          </a:lstStyle>
          <a:p>
            <a:pPr lvl="0"/>
            <a:r>
              <a:rPr lang="en-US"/>
              <a:t>Click to edit Master text styles</a:t>
            </a:r>
          </a:p>
        </p:txBody>
      </p:sp>
      <p:sp>
        <p:nvSpPr>
          <p:cNvPr id="4" name="Content Placeholder 3"/>
          <p:cNvSpPr>
            <a:spLocks noGrp="1"/>
          </p:cNvSpPr>
          <p:nvPr>
            <p:ph sz="half" idx="2"/>
          </p:nvPr>
        </p:nvSpPr>
        <p:spPr>
          <a:xfrm>
            <a:off x="650876" y="3092451"/>
            <a:ext cx="5745163" cy="5619750"/>
          </a:xfrm>
          <a:prstGeom prst="rect">
            <a:avLst/>
          </a:prstGeom>
        </p:spPr>
        <p:txBody>
          <a:bodyPr vert="horz" lIns="91435" tIns="45718" rIns="91435" bIns="45718"/>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05590" y="2182814"/>
            <a:ext cx="5748336" cy="909638"/>
          </a:xfrm>
          <a:prstGeom prst="rect">
            <a:avLst/>
          </a:prstGeom>
        </p:spPr>
        <p:txBody>
          <a:bodyPr vert="horz" lIns="91435" tIns="45718" rIns="91435" bIns="45718" anchor="b"/>
          <a:lstStyle>
            <a:lvl1pPr marL="0" indent="0">
              <a:buNone/>
              <a:defRPr sz="2400" b="1"/>
            </a:lvl1pPr>
            <a:lvl2pPr marL="457176" indent="0">
              <a:buNone/>
              <a:defRPr sz="2000" b="1"/>
            </a:lvl2pPr>
            <a:lvl3pPr marL="914354" indent="0">
              <a:buNone/>
              <a:defRPr sz="1800" b="1"/>
            </a:lvl3pPr>
            <a:lvl4pPr marL="1371530" indent="0">
              <a:buNone/>
              <a:defRPr sz="1600" b="1"/>
            </a:lvl4pPr>
            <a:lvl5pPr marL="1828706" indent="0">
              <a:buNone/>
              <a:defRPr sz="1600" b="1"/>
            </a:lvl5pPr>
            <a:lvl6pPr marL="2285884" indent="0">
              <a:buNone/>
              <a:defRPr sz="1600" b="1"/>
            </a:lvl6pPr>
            <a:lvl7pPr marL="2743060" indent="0">
              <a:buNone/>
              <a:defRPr sz="1600" b="1"/>
            </a:lvl7pPr>
            <a:lvl8pPr marL="3200236" indent="0">
              <a:buNone/>
              <a:defRPr sz="1600" b="1"/>
            </a:lvl8pPr>
            <a:lvl9pPr marL="365741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5590" y="3092451"/>
            <a:ext cx="5748336" cy="5619750"/>
          </a:xfrm>
          <a:prstGeom prst="rect">
            <a:avLst/>
          </a:prstGeom>
        </p:spPr>
        <p:txBody>
          <a:bodyPr vert="horz" lIns="91435" tIns="45718" rIns="91435" bIns="45718"/>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6299587"/>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6" y="390525"/>
            <a:ext cx="11703050" cy="1625600"/>
          </a:xfrm>
          <a:prstGeom prst="rect">
            <a:avLst/>
          </a:prstGeom>
        </p:spPr>
        <p:txBody>
          <a:bodyPr vert="horz" lIns="91435" tIns="45718" rIns="91435" bIns="45718"/>
          <a:lstStyle/>
          <a:p>
            <a:r>
              <a:rPr lang="en-US"/>
              <a:t>Click to edit Master title style</a:t>
            </a:r>
          </a:p>
        </p:txBody>
      </p:sp>
    </p:spTree>
    <p:extLst>
      <p:ext uri="{BB962C8B-B14F-4D97-AF65-F5344CB8AC3E}">
        <p14:creationId xmlns:p14="http://schemas.microsoft.com/office/powerpoint/2010/main" val="255886764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70001" y="2489201"/>
            <a:ext cx="2381249" cy="6350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803651" y="2489201"/>
            <a:ext cx="2381249" cy="6350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7434771"/>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471619"/>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7" y="388940"/>
            <a:ext cx="4278313" cy="1652587"/>
          </a:xfrm>
          <a:prstGeom prst="rect">
            <a:avLst/>
          </a:prstGeom>
        </p:spPr>
        <p:txBody>
          <a:bodyPr vert="horz" lIns="91435" tIns="45718" rIns="91435" bIns="45718" anchor="b"/>
          <a:lstStyle>
            <a:lvl1pPr algn="l">
              <a:defRPr sz="2000" b="1"/>
            </a:lvl1pPr>
          </a:lstStyle>
          <a:p>
            <a:r>
              <a:rPr lang="en-US"/>
              <a:t>Click to edit Master title style</a:t>
            </a:r>
          </a:p>
        </p:txBody>
      </p:sp>
      <p:sp>
        <p:nvSpPr>
          <p:cNvPr id="3" name="Content Placeholder 2"/>
          <p:cNvSpPr>
            <a:spLocks noGrp="1"/>
          </p:cNvSpPr>
          <p:nvPr>
            <p:ph idx="1"/>
          </p:nvPr>
        </p:nvSpPr>
        <p:spPr>
          <a:xfrm>
            <a:off x="5084763" y="388938"/>
            <a:ext cx="7269163" cy="8323263"/>
          </a:xfrm>
          <a:prstGeom prst="rect">
            <a:avLst/>
          </a:prstGeom>
        </p:spPr>
        <p:txBody>
          <a:bodyPr vert="horz" lIns="91435" tIns="45718" rIns="91435" bIns="45718"/>
          <a:lstStyle>
            <a:lvl1pPr>
              <a:defRPr sz="31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50877" y="2041526"/>
            <a:ext cx="4278313" cy="6670674"/>
          </a:xfrm>
          <a:prstGeom prst="rect">
            <a:avLst/>
          </a:prstGeom>
        </p:spPr>
        <p:txBody>
          <a:bodyPr vert="horz" lIns="91435" tIns="45718" rIns="91435" bIns="45718"/>
          <a:lstStyle>
            <a:lvl1pPr marL="0" indent="0">
              <a:buNone/>
              <a:defRPr sz="1400"/>
            </a:lvl1pPr>
            <a:lvl2pPr marL="457176" indent="0">
              <a:buNone/>
              <a:defRPr sz="1100"/>
            </a:lvl2pPr>
            <a:lvl3pPr marL="914354" indent="0">
              <a:buNone/>
              <a:defRPr sz="1000"/>
            </a:lvl3pPr>
            <a:lvl4pPr marL="1371530" indent="0">
              <a:buNone/>
              <a:defRPr sz="900"/>
            </a:lvl4pPr>
            <a:lvl5pPr marL="1828706" indent="0">
              <a:buNone/>
              <a:defRPr sz="900"/>
            </a:lvl5pPr>
            <a:lvl6pPr marL="2285884" indent="0">
              <a:buNone/>
              <a:defRPr sz="900"/>
            </a:lvl6pPr>
            <a:lvl7pPr marL="2743060" indent="0">
              <a:buNone/>
              <a:defRPr sz="900"/>
            </a:lvl7pPr>
            <a:lvl8pPr marL="3200236" indent="0">
              <a:buNone/>
              <a:defRPr sz="900"/>
            </a:lvl8pPr>
            <a:lvl9pPr marL="3657413" indent="0">
              <a:buNone/>
              <a:defRPr sz="900"/>
            </a:lvl9pPr>
          </a:lstStyle>
          <a:p>
            <a:pPr lvl="0"/>
            <a:r>
              <a:rPr lang="en-US"/>
              <a:t>Click to edit Master text styles</a:t>
            </a:r>
          </a:p>
        </p:txBody>
      </p:sp>
    </p:spTree>
    <p:extLst>
      <p:ext uri="{BB962C8B-B14F-4D97-AF65-F5344CB8AC3E}">
        <p14:creationId xmlns:p14="http://schemas.microsoft.com/office/powerpoint/2010/main" val="2419349889"/>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6" y="6827839"/>
            <a:ext cx="7802563" cy="806450"/>
          </a:xfrm>
          <a:prstGeom prst="rect">
            <a:avLst/>
          </a:prstGeom>
        </p:spPr>
        <p:txBody>
          <a:bodyPr vert="horz" lIns="91435" tIns="45718" rIns="91435" bIns="45718"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549526" y="871538"/>
            <a:ext cx="7802563" cy="5851526"/>
          </a:xfrm>
          <a:prstGeom prst="rect">
            <a:avLst/>
          </a:prstGeom>
        </p:spPr>
        <p:txBody>
          <a:bodyPr vert="horz" lIns="91435" tIns="45718" rIns="91435" bIns="45718"/>
          <a:lstStyle>
            <a:lvl1pPr marL="0" indent="0">
              <a:buNone/>
              <a:defRPr sz="3100"/>
            </a:lvl1pPr>
            <a:lvl2pPr marL="457176" indent="0">
              <a:buNone/>
              <a:defRPr sz="2800"/>
            </a:lvl2pPr>
            <a:lvl3pPr marL="914354" indent="0">
              <a:buNone/>
              <a:defRPr sz="2400"/>
            </a:lvl3pPr>
            <a:lvl4pPr marL="1371530" indent="0">
              <a:buNone/>
              <a:defRPr sz="2000"/>
            </a:lvl4pPr>
            <a:lvl5pPr marL="1828706" indent="0">
              <a:buNone/>
              <a:defRPr sz="2000"/>
            </a:lvl5pPr>
            <a:lvl6pPr marL="2285884" indent="0">
              <a:buNone/>
              <a:defRPr sz="2000"/>
            </a:lvl6pPr>
            <a:lvl7pPr marL="2743060" indent="0">
              <a:buNone/>
              <a:defRPr sz="2000"/>
            </a:lvl7pPr>
            <a:lvl8pPr marL="3200236" indent="0">
              <a:buNone/>
              <a:defRPr sz="2000"/>
            </a:lvl8pPr>
            <a:lvl9pPr marL="3657413" indent="0">
              <a:buNone/>
              <a:defRPr sz="2000"/>
            </a:lvl9pPr>
          </a:lstStyle>
          <a:p>
            <a:pPr lvl="0"/>
            <a:endParaRPr lang="en-US" noProof="0">
              <a:sym typeface="Hoefler Text" pitchFamily="-28" charset="0"/>
            </a:endParaRPr>
          </a:p>
        </p:txBody>
      </p:sp>
      <p:sp>
        <p:nvSpPr>
          <p:cNvPr id="4" name="Text Placeholder 3"/>
          <p:cNvSpPr>
            <a:spLocks noGrp="1"/>
          </p:cNvSpPr>
          <p:nvPr>
            <p:ph type="body" sz="half" idx="2"/>
          </p:nvPr>
        </p:nvSpPr>
        <p:spPr>
          <a:xfrm>
            <a:off x="2549526" y="7634289"/>
            <a:ext cx="7802563" cy="1144587"/>
          </a:xfrm>
          <a:prstGeom prst="rect">
            <a:avLst/>
          </a:prstGeom>
        </p:spPr>
        <p:txBody>
          <a:bodyPr vert="horz" lIns="91435" tIns="45718" rIns="91435" bIns="45718"/>
          <a:lstStyle>
            <a:lvl1pPr marL="0" indent="0">
              <a:buNone/>
              <a:defRPr sz="1400"/>
            </a:lvl1pPr>
            <a:lvl2pPr marL="457176" indent="0">
              <a:buNone/>
              <a:defRPr sz="1100"/>
            </a:lvl2pPr>
            <a:lvl3pPr marL="914354" indent="0">
              <a:buNone/>
              <a:defRPr sz="1000"/>
            </a:lvl3pPr>
            <a:lvl4pPr marL="1371530" indent="0">
              <a:buNone/>
              <a:defRPr sz="900"/>
            </a:lvl4pPr>
            <a:lvl5pPr marL="1828706" indent="0">
              <a:buNone/>
              <a:defRPr sz="900"/>
            </a:lvl5pPr>
            <a:lvl6pPr marL="2285884" indent="0">
              <a:buNone/>
              <a:defRPr sz="900"/>
            </a:lvl6pPr>
            <a:lvl7pPr marL="2743060" indent="0">
              <a:buNone/>
              <a:defRPr sz="900"/>
            </a:lvl7pPr>
            <a:lvl8pPr marL="3200236" indent="0">
              <a:buNone/>
              <a:defRPr sz="900"/>
            </a:lvl8pPr>
            <a:lvl9pPr marL="3657413" indent="0">
              <a:buNone/>
              <a:defRPr sz="900"/>
            </a:lvl9pPr>
          </a:lstStyle>
          <a:p>
            <a:pPr lvl="0"/>
            <a:r>
              <a:rPr lang="en-US"/>
              <a:t>Click to edit Master text styles</a:t>
            </a:r>
          </a:p>
        </p:txBody>
      </p:sp>
    </p:spTree>
    <p:extLst>
      <p:ext uri="{BB962C8B-B14F-4D97-AF65-F5344CB8AC3E}">
        <p14:creationId xmlns:p14="http://schemas.microsoft.com/office/powerpoint/2010/main" val="3301676288"/>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6" y="390525"/>
            <a:ext cx="11703050" cy="1625600"/>
          </a:xfrm>
          <a:prstGeom prst="rect">
            <a:avLst/>
          </a:prstGeom>
        </p:spPr>
        <p:txBody>
          <a:bodyPr vert="horz" lIns="91435" tIns="45718" rIns="91435" bIns="45718"/>
          <a:lstStyle/>
          <a:p>
            <a:r>
              <a:rPr lang="en-US"/>
              <a:t>Click to edit Master title style</a:t>
            </a:r>
          </a:p>
        </p:txBody>
      </p:sp>
      <p:sp>
        <p:nvSpPr>
          <p:cNvPr id="3" name="Vertical Text Placeholder 2"/>
          <p:cNvSpPr>
            <a:spLocks noGrp="1"/>
          </p:cNvSpPr>
          <p:nvPr>
            <p:ph type="body" orient="vert" idx="1"/>
          </p:nvPr>
        </p:nvSpPr>
        <p:spPr>
          <a:xfrm>
            <a:off x="650876" y="2276476"/>
            <a:ext cx="11703050" cy="6435725"/>
          </a:xfrm>
          <a:prstGeom prst="rect">
            <a:avLst/>
          </a:prstGeom>
        </p:spPr>
        <p:txBody>
          <a:bodyPr vert="eaVert" lIns="91435" tIns="45718" rIns="91435" bIns="45718"/>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709402"/>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1" cy="8321675"/>
          </a:xfrm>
          <a:prstGeom prst="rect">
            <a:avLst/>
          </a:prstGeom>
        </p:spPr>
        <p:txBody>
          <a:bodyPr vert="eaVert" lIns="91435" tIns="45718" rIns="91435" bIns="45718"/>
          <a:lstStyle/>
          <a:p>
            <a:r>
              <a:rPr lang="en-US"/>
              <a:t>Click to edit Master title style</a:t>
            </a:r>
          </a:p>
        </p:txBody>
      </p:sp>
      <p:sp>
        <p:nvSpPr>
          <p:cNvPr id="3" name="Vertical Text Placeholder 2"/>
          <p:cNvSpPr>
            <a:spLocks noGrp="1"/>
          </p:cNvSpPr>
          <p:nvPr>
            <p:ph type="body" orient="vert" idx="1"/>
          </p:nvPr>
        </p:nvSpPr>
        <p:spPr>
          <a:xfrm>
            <a:off x="650876" y="390525"/>
            <a:ext cx="8624887" cy="8321675"/>
          </a:xfrm>
          <a:prstGeom prst="rect">
            <a:avLst/>
          </a:prstGeom>
        </p:spPr>
        <p:txBody>
          <a:bodyPr vert="eaVert" lIns="91435" tIns="45718" rIns="91435" bIns="45718"/>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9064669"/>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6" y="3030540"/>
            <a:ext cx="11055350" cy="2090736"/>
          </a:xfrm>
          <a:prstGeom prst="rect">
            <a:avLst/>
          </a:prstGeom>
        </p:spPr>
        <p:txBody>
          <a:bodyPr vert="horz" lIns="91435" tIns="45718" rIns="91435" bIns="45718"/>
          <a:lstStyle/>
          <a:p>
            <a:r>
              <a:rPr lang="en-US"/>
              <a:t>Click to edit Master title style</a:t>
            </a:r>
          </a:p>
        </p:txBody>
      </p:sp>
      <p:sp>
        <p:nvSpPr>
          <p:cNvPr id="3" name="Subtitle 2"/>
          <p:cNvSpPr>
            <a:spLocks noGrp="1"/>
          </p:cNvSpPr>
          <p:nvPr>
            <p:ph type="subTitle" idx="1"/>
          </p:nvPr>
        </p:nvSpPr>
        <p:spPr>
          <a:xfrm>
            <a:off x="1951038" y="5527676"/>
            <a:ext cx="9102726" cy="2492375"/>
          </a:xfrm>
        </p:spPr>
        <p:txBody>
          <a:bodyPr/>
          <a:lstStyle>
            <a:lvl1pPr marL="0" indent="0" algn="ctr">
              <a:buNone/>
              <a:defRPr/>
            </a:lvl1pPr>
            <a:lvl2pPr marL="457176" indent="0" algn="ctr">
              <a:buNone/>
              <a:defRPr/>
            </a:lvl2pPr>
            <a:lvl3pPr marL="914354" indent="0" algn="ctr">
              <a:buNone/>
              <a:defRPr/>
            </a:lvl3pPr>
            <a:lvl4pPr marL="1371530" indent="0" algn="ctr">
              <a:buNone/>
              <a:defRPr/>
            </a:lvl4pPr>
            <a:lvl5pPr marL="1828706" indent="0" algn="ctr">
              <a:buNone/>
              <a:defRPr/>
            </a:lvl5pPr>
            <a:lvl6pPr marL="2285884" indent="0" algn="ctr">
              <a:buNone/>
              <a:defRPr/>
            </a:lvl6pPr>
            <a:lvl7pPr marL="2743060" indent="0" algn="ctr">
              <a:buNone/>
              <a:defRPr/>
            </a:lvl7pPr>
            <a:lvl8pPr marL="3200236" indent="0" algn="ctr">
              <a:buNone/>
              <a:defRPr/>
            </a:lvl8pPr>
            <a:lvl9pPr marL="3657413" indent="0" algn="ctr">
              <a:buNone/>
              <a:defRPr/>
            </a:lvl9pPr>
          </a:lstStyle>
          <a:p>
            <a:r>
              <a:rPr lang="en-US"/>
              <a:t>Click to edit Master subtitle style</a:t>
            </a:r>
          </a:p>
        </p:txBody>
      </p:sp>
    </p:spTree>
    <p:extLst>
      <p:ext uri="{BB962C8B-B14F-4D97-AF65-F5344CB8AC3E}">
        <p14:creationId xmlns:p14="http://schemas.microsoft.com/office/powerpoint/2010/main" val="2103496194"/>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6" y="390525"/>
            <a:ext cx="11703050" cy="1625600"/>
          </a:xfrm>
          <a:prstGeom prst="rect">
            <a:avLst/>
          </a:prstGeom>
        </p:spPr>
        <p:txBody>
          <a:bodyPr vert="horz" lIns="91435" tIns="45718" rIns="91435" bIns="45718"/>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0938800"/>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1"/>
            <a:ext cx="11053761" cy="1936750"/>
          </a:xfrm>
          <a:prstGeom prst="rect">
            <a:avLst/>
          </a:prstGeom>
        </p:spPr>
        <p:txBody>
          <a:bodyPr vert="horz" lIns="91435" tIns="45718" rIns="91435" bIns="45718"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1027113" y="4133849"/>
            <a:ext cx="11053761" cy="2133601"/>
          </a:xfrm>
        </p:spPr>
        <p:txBody>
          <a:bodyPr anchor="b"/>
          <a:lstStyle>
            <a:lvl1pPr marL="0" indent="0">
              <a:buNone/>
              <a:defRPr sz="2000"/>
            </a:lvl1pPr>
            <a:lvl2pPr marL="457176" indent="0">
              <a:buNone/>
              <a:defRPr sz="1800"/>
            </a:lvl2pPr>
            <a:lvl3pPr marL="914354" indent="0">
              <a:buNone/>
              <a:defRPr sz="1600"/>
            </a:lvl3pPr>
            <a:lvl4pPr marL="1371530" indent="0">
              <a:buNone/>
              <a:defRPr sz="1400"/>
            </a:lvl4pPr>
            <a:lvl5pPr marL="1828706" indent="0">
              <a:buNone/>
              <a:defRPr sz="1400"/>
            </a:lvl5pPr>
            <a:lvl6pPr marL="2285884" indent="0">
              <a:buNone/>
              <a:defRPr sz="1400"/>
            </a:lvl6pPr>
            <a:lvl7pPr marL="2743060" indent="0">
              <a:buNone/>
              <a:defRPr sz="1400"/>
            </a:lvl7pPr>
            <a:lvl8pPr marL="3200236" indent="0">
              <a:buNone/>
              <a:defRPr sz="1400"/>
            </a:lvl8pPr>
            <a:lvl9pPr marL="3657413" indent="0">
              <a:buNone/>
              <a:defRPr sz="1400"/>
            </a:lvl9pPr>
          </a:lstStyle>
          <a:p>
            <a:pPr lvl="0"/>
            <a:r>
              <a:rPr lang="en-US"/>
              <a:t>Click to edit Master text styles</a:t>
            </a:r>
          </a:p>
        </p:txBody>
      </p:sp>
    </p:spTree>
    <p:extLst>
      <p:ext uri="{BB962C8B-B14F-4D97-AF65-F5344CB8AC3E}">
        <p14:creationId xmlns:p14="http://schemas.microsoft.com/office/powerpoint/2010/main" val="51869568"/>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6" y="390525"/>
            <a:ext cx="11703050" cy="1625600"/>
          </a:xfrm>
          <a:prstGeom prst="rect">
            <a:avLst/>
          </a:prstGeom>
        </p:spPr>
        <p:txBody>
          <a:bodyPr vert="horz" lIns="91435" tIns="45718" rIns="91435" bIns="45718"/>
          <a:lstStyle/>
          <a:p>
            <a:r>
              <a:rPr lang="en-US"/>
              <a:t>Click to edit Master title style</a:t>
            </a:r>
          </a:p>
        </p:txBody>
      </p:sp>
      <p:sp>
        <p:nvSpPr>
          <p:cNvPr id="3" name="Content Placeholder 2"/>
          <p:cNvSpPr>
            <a:spLocks noGrp="1"/>
          </p:cNvSpPr>
          <p:nvPr>
            <p:ph sz="half" idx="1"/>
          </p:nvPr>
        </p:nvSpPr>
        <p:spPr>
          <a:xfrm>
            <a:off x="1270001" y="914401"/>
            <a:ext cx="5156200" cy="792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78600" y="914401"/>
            <a:ext cx="5156200" cy="792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3959214"/>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6" y="390525"/>
            <a:ext cx="11703050" cy="1625600"/>
          </a:xfrm>
          <a:prstGeom prst="rect">
            <a:avLst/>
          </a:prstGeom>
        </p:spPr>
        <p:txBody>
          <a:bodyPr vert="horz" lIns="91435" tIns="45718" rIns="91435" bIns="45718"/>
          <a:lstStyle>
            <a:lvl1pPr>
              <a:defRPr/>
            </a:lvl1pPr>
          </a:lstStyle>
          <a:p>
            <a:r>
              <a:rPr lang="en-US"/>
              <a:t>Click to edit Master title style</a:t>
            </a:r>
          </a:p>
        </p:txBody>
      </p:sp>
      <p:sp>
        <p:nvSpPr>
          <p:cNvPr id="3" name="Text Placeholder 2"/>
          <p:cNvSpPr>
            <a:spLocks noGrp="1"/>
          </p:cNvSpPr>
          <p:nvPr>
            <p:ph type="body" idx="1"/>
          </p:nvPr>
        </p:nvSpPr>
        <p:spPr>
          <a:xfrm>
            <a:off x="650876" y="2182814"/>
            <a:ext cx="5745163" cy="909638"/>
          </a:xfrm>
        </p:spPr>
        <p:txBody>
          <a:bodyPr anchor="b"/>
          <a:lstStyle>
            <a:lvl1pPr marL="0" indent="0">
              <a:buNone/>
              <a:defRPr sz="2400" b="1"/>
            </a:lvl1pPr>
            <a:lvl2pPr marL="457176" indent="0">
              <a:buNone/>
              <a:defRPr sz="2000" b="1"/>
            </a:lvl2pPr>
            <a:lvl3pPr marL="914354" indent="0">
              <a:buNone/>
              <a:defRPr sz="1800" b="1"/>
            </a:lvl3pPr>
            <a:lvl4pPr marL="1371530" indent="0">
              <a:buNone/>
              <a:defRPr sz="1600" b="1"/>
            </a:lvl4pPr>
            <a:lvl5pPr marL="1828706" indent="0">
              <a:buNone/>
              <a:defRPr sz="1600" b="1"/>
            </a:lvl5pPr>
            <a:lvl6pPr marL="2285884" indent="0">
              <a:buNone/>
              <a:defRPr sz="1600" b="1"/>
            </a:lvl6pPr>
            <a:lvl7pPr marL="2743060" indent="0">
              <a:buNone/>
              <a:defRPr sz="1600" b="1"/>
            </a:lvl7pPr>
            <a:lvl8pPr marL="3200236" indent="0">
              <a:buNone/>
              <a:defRPr sz="1600" b="1"/>
            </a:lvl8pPr>
            <a:lvl9pPr marL="3657413" indent="0">
              <a:buNone/>
              <a:defRPr sz="1600" b="1"/>
            </a:lvl9pPr>
          </a:lstStyle>
          <a:p>
            <a:pPr lvl="0"/>
            <a:r>
              <a:rPr lang="en-US"/>
              <a:t>Click to edit Master text styles</a:t>
            </a:r>
          </a:p>
        </p:txBody>
      </p:sp>
      <p:sp>
        <p:nvSpPr>
          <p:cNvPr id="4" name="Content Placeholder 3"/>
          <p:cNvSpPr>
            <a:spLocks noGrp="1"/>
          </p:cNvSpPr>
          <p:nvPr>
            <p:ph sz="half" idx="2"/>
          </p:nvPr>
        </p:nvSpPr>
        <p:spPr>
          <a:xfrm>
            <a:off x="650876" y="3092451"/>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05590" y="2182814"/>
            <a:ext cx="5748336" cy="909638"/>
          </a:xfrm>
        </p:spPr>
        <p:txBody>
          <a:bodyPr anchor="b"/>
          <a:lstStyle>
            <a:lvl1pPr marL="0" indent="0">
              <a:buNone/>
              <a:defRPr sz="2400" b="1"/>
            </a:lvl1pPr>
            <a:lvl2pPr marL="457176" indent="0">
              <a:buNone/>
              <a:defRPr sz="2000" b="1"/>
            </a:lvl2pPr>
            <a:lvl3pPr marL="914354" indent="0">
              <a:buNone/>
              <a:defRPr sz="1800" b="1"/>
            </a:lvl3pPr>
            <a:lvl4pPr marL="1371530" indent="0">
              <a:buNone/>
              <a:defRPr sz="1600" b="1"/>
            </a:lvl4pPr>
            <a:lvl5pPr marL="1828706" indent="0">
              <a:buNone/>
              <a:defRPr sz="1600" b="1"/>
            </a:lvl5pPr>
            <a:lvl6pPr marL="2285884" indent="0">
              <a:buNone/>
              <a:defRPr sz="1600" b="1"/>
            </a:lvl6pPr>
            <a:lvl7pPr marL="2743060" indent="0">
              <a:buNone/>
              <a:defRPr sz="1600" b="1"/>
            </a:lvl7pPr>
            <a:lvl8pPr marL="3200236" indent="0">
              <a:buNone/>
              <a:defRPr sz="1600" b="1"/>
            </a:lvl8pPr>
            <a:lvl9pPr marL="365741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5590" y="3092451"/>
            <a:ext cx="5748336"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144807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6" y="390525"/>
            <a:ext cx="11703050" cy="16256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50876" y="2182814"/>
            <a:ext cx="5745163" cy="909638"/>
          </a:xfrm>
        </p:spPr>
        <p:txBody>
          <a:bodyPr anchor="b"/>
          <a:lstStyle>
            <a:lvl1pPr marL="0" indent="0">
              <a:buNone/>
              <a:defRPr sz="2400" b="1"/>
            </a:lvl1pPr>
            <a:lvl2pPr marL="457176" indent="0">
              <a:buNone/>
              <a:defRPr sz="2000" b="1"/>
            </a:lvl2pPr>
            <a:lvl3pPr marL="914354" indent="0">
              <a:buNone/>
              <a:defRPr sz="1800" b="1"/>
            </a:lvl3pPr>
            <a:lvl4pPr marL="1371530" indent="0">
              <a:buNone/>
              <a:defRPr sz="1600" b="1"/>
            </a:lvl4pPr>
            <a:lvl5pPr marL="1828706" indent="0">
              <a:buNone/>
              <a:defRPr sz="1600" b="1"/>
            </a:lvl5pPr>
            <a:lvl6pPr marL="2285884" indent="0">
              <a:buNone/>
              <a:defRPr sz="1600" b="1"/>
            </a:lvl6pPr>
            <a:lvl7pPr marL="2743060" indent="0">
              <a:buNone/>
              <a:defRPr sz="1600" b="1"/>
            </a:lvl7pPr>
            <a:lvl8pPr marL="3200236" indent="0">
              <a:buNone/>
              <a:defRPr sz="1600" b="1"/>
            </a:lvl8pPr>
            <a:lvl9pPr marL="3657413" indent="0">
              <a:buNone/>
              <a:defRPr sz="1600" b="1"/>
            </a:lvl9pPr>
          </a:lstStyle>
          <a:p>
            <a:pPr lvl="0"/>
            <a:r>
              <a:rPr lang="en-US"/>
              <a:t>Click to edit Master text styles</a:t>
            </a:r>
          </a:p>
        </p:txBody>
      </p:sp>
      <p:sp>
        <p:nvSpPr>
          <p:cNvPr id="4" name="Content Placeholder 3"/>
          <p:cNvSpPr>
            <a:spLocks noGrp="1"/>
          </p:cNvSpPr>
          <p:nvPr>
            <p:ph sz="half" idx="2"/>
          </p:nvPr>
        </p:nvSpPr>
        <p:spPr>
          <a:xfrm>
            <a:off x="650876" y="3092451"/>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05590" y="2182814"/>
            <a:ext cx="5748336" cy="909638"/>
          </a:xfrm>
        </p:spPr>
        <p:txBody>
          <a:bodyPr anchor="b"/>
          <a:lstStyle>
            <a:lvl1pPr marL="0" indent="0">
              <a:buNone/>
              <a:defRPr sz="2400" b="1"/>
            </a:lvl1pPr>
            <a:lvl2pPr marL="457176" indent="0">
              <a:buNone/>
              <a:defRPr sz="2000" b="1"/>
            </a:lvl2pPr>
            <a:lvl3pPr marL="914354" indent="0">
              <a:buNone/>
              <a:defRPr sz="1800" b="1"/>
            </a:lvl3pPr>
            <a:lvl4pPr marL="1371530" indent="0">
              <a:buNone/>
              <a:defRPr sz="1600" b="1"/>
            </a:lvl4pPr>
            <a:lvl5pPr marL="1828706" indent="0">
              <a:buNone/>
              <a:defRPr sz="1600" b="1"/>
            </a:lvl5pPr>
            <a:lvl6pPr marL="2285884" indent="0">
              <a:buNone/>
              <a:defRPr sz="1600" b="1"/>
            </a:lvl6pPr>
            <a:lvl7pPr marL="2743060" indent="0">
              <a:buNone/>
              <a:defRPr sz="1600" b="1"/>
            </a:lvl7pPr>
            <a:lvl8pPr marL="3200236" indent="0">
              <a:buNone/>
              <a:defRPr sz="1600" b="1"/>
            </a:lvl8pPr>
            <a:lvl9pPr marL="365741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5590" y="3092451"/>
            <a:ext cx="5748336"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4080847"/>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6" y="390525"/>
            <a:ext cx="11703050" cy="1625600"/>
          </a:xfrm>
          <a:prstGeom prst="rect">
            <a:avLst/>
          </a:prstGeom>
        </p:spPr>
        <p:txBody>
          <a:bodyPr vert="horz" lIns="91435" tIns="45718" rIns="91435" bIns="45718"/>
          <a:lstStyle/>
          <a:p>
            <a:r>
              <a:rPr lang="en-US"/>
              <a:t>Click to edit Master title style</a:t>
            </a:r>
          </a:p>
        </p:txBody>
      </p:sp>
    </p:spTree>
    <p:extLst>
      <p:ext uri="{BB962C8B-B14F-4D97-AF65-F5344CB8AC3E}">
        <p14:creationId xmlns:p14="http://schemas.microsoft.com/office/powerpoint/2010/main" val="580940291"/>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408991"/>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7" y="388940"/>
            <a:ext cx="4278313" cy="1652587"/>
          </a:xfrm>
          <a:prstGeom prst="rect">
            <a:avLst/>
          </a:prstGeom>
        </p:spPr>
        <p:txBody>
          <a:bodyPr vert="horz" lIns="91435" tIns="45718" rIns="91435" bIns="45718" anchor="b"/>
          <a:lstStyle>
            <a:lvl1pPr algn="l">
              <a:defRPr sz="2000" b="1"/>
            </a:lvl1pPr>
          </a:lstStyle>
          <a:p>
            <a:r>
              <a:rPr lang="en-US"/>
              <a:t>Click to edit Master title style</a:t>
            </a:r>
          </a:p>
        </p:txBody>
      </p:sp>
      <p:sp>
        <p:nvSpPr>
          <p:cNvPr id="3" name="Content Placeholder 2"/>
          <p:cNvSpPr>
            <a:spLocks noGrp="1"/>
          </p:cNvSpPr>
          <p:nvPr>
            <p:ph idx="1"/>
          </p:nvPr>
        </p:nvSpPr>
        <p:spPr>
          <a:xfrm>
            <a:off x="5084763" y="388938"/>
            <a:ext cx="7269163" cy="8323263"/>
          </a:xfrm>
        </p:spPr>
        <p:txBody>
          <a:bodyPr/>
          <a:lstStyle>
            <a:lvl1pPr>
              <a:defRPr sz="31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50877" y="2041526"/>
            <a:ext cx="4278313" cy="6670674"/>
          </a:xfrm>
        </p:spPr>
        <p:txBody>
          <a:bodyPr/>
          <a:lstStyle>
            <a:lvl1pPr marL="0" indent="0">
              <a:buNone/>
              <a:defRPr sz="1400"/>
            </a:lvl1pPr>
            <a:lvl2pPr marL="457176" indent="0">
              <a:buNone/>
              <a:defRPr sz="1100"/>
            </a:lvl2pPr>
            <a:lvl3pPr marL="914354" indent="0">
              <a:buNone/>
              <a:defRPr sz="1000"/>
            </a:lvl3pPr>
            <a:lvl4pPr marL="1371530" indent="0">
              <a:buNone/>
              <a:defRPr sz="900"/>
            </a:lvl4pPr>
            <a:lvl5pPr marL="1828706" indent="0">
              <a:buNone/>
              <a:defRPr sz="900"/>
            </a:lvl5pPr>
            <a:lvl6pPr marL="2285884" indent="0">
              <a:buNone/>
              <a:defRPr sz="900"/>
            </a:lvl6pPr>
            <a:lvl7pPr marL="2743060" indent="0">
              <a:buNone/>
              <a:defRPr sz="900"/>
            </a:lvl7pPr>
            <a:lvl8pPr marL="3200236" indent="0">
              <a:buNone/>
              <a:defRPr sz="900"/>
            </a:lvl8pPr>
            <a:lvl9pPr marL="3657413" indent="0">
              <a:buNone/>
              <a:defRPr sz="900"/>
            </a:lvl9pPr>
          </a:lstStyle>
          <a:p>
            <a:pPr lvl="0"/>
            <a:r>
              <a:rPr lang="en-US"/>
              <a:t>Click to edit Master text styles</a:t>
            </a:r>
          </a:p>
        </p:txBody>
      </p:sp>
    </p:spTree>
    <p:extLst>
      <p:ext uri="{BB962C8B-B14F-4D97-AF65-F5344CB8AC3E}">
        <p14:creationId xmlns:p14="http://schemas.microsoft.com/office/powerpoint/2010/main" val="595784715"/>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6" y="6827839"/>
            <a:ext cx="7802563" cy="806450"/>
          </a:xfrm>
          <a:prstGeom prst="rect">
            <a:avLst/>
          </a:prstGeom>
        </p:spPr>
        <p:txBody>
          <a:bodyPr vert="horz" lIns="91435" tIns="45718" rIns="91435" bIns="45718"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549526" y="871538"/>
            <a:ext cx="7802563" cy="5851526"/>
          </a:xfrm>
        </p:spPr>
        <p:txBody>
          <a:bodyPr/>
          <a:lstStyle>
            <a:lvl1pPr marL="0" indent="0">
              <a:buNone/>
              <a:defRPr sz="3100"/>
            </a:lvl1pPr>
            <a:lvl2pPr marL="457176" indent="0">
              <a:buNone/>
              <a:defRPr sz="2800"/>
            </a:lvl2pPr>
            <a:lvl3pPr marL="914354" indent="0">
              <a:buNone/>
              <a:defRPr sz="2400"/>
            </a:lvl3pPr>
            <a:lvl4pPr marL="1371530" indent="0">
              <a:buNone/>
              <a:defRPr sz="2000"/>
            </a:lvl4pPr>
            <a:lvl5pPr marL="1828706" indent="0">
              <a:buNone/>
              <a:defRPr sz="2000"/>
            </a:lvl5pPr>
            <a:lvl6pPr marL="2285884" indent="0">
              <a:buNone/>
              <a:defRPr sz="2000"/>
            </a:lvl6pPr>
            <a:lvl7pPr marL="2743060" indent="0">
              <a:buNone/>
              <a:defRPr sz="2000"/>
            </a:lvl7pPr>
            <a:lvl8pPr marL="3200236" indent="0">
              <a:buNone/>
              <a:defRPr sz="2000"/>
            </a:lvl8pPr>
            <a:lvl9pPr marL="3657413" indent="0">
              <a:buNone/>
              <a:defRPr sz="2000"/>
            </a:lvl9pPr>
          </a:lstStyle>
          <a:p>
            <a:pPr lvl="0"/>
            <a:endParaRPr lang="en-US" noProof="0">
              <a:sym typeface="Hoefler Text" pitchFamily="-28" charset="0"/>
            </a:endParaRPr>
          </a:p>
        </p:txBody>
      </p:sp>
      <p:sp>
        <p:nvSpPr>
          <p:cNvPr id="4" name="Text Placeholder 3"/>
          <p:cNvSpPr>
            <a:spLocks noGrp="1"/>
          </p:cNvSpPr>
          <p:nvPr>
            <p:ph type="body" sz="half" idx="2"/>
          </p:nvPr>
        </p:nvSpPr>
        <p:spPr>
          <a:xfrm>
            <a:off x="2549526" y="7634289"/>
            <a:ext cx="7802563" cy="1144587"/>
          </a:xfrm>
        </p:spPr>
        <p:txBody>
          <a:bodyPr/>
          <a:lstStyle>
            <a:lvl1pPr marL="0" indent="0">
              <a:buNone/>
              <a:defRPr sz="1400"/>
            </a:lvl1pPr>
            <a:lvl2pPr marL="457176" indent="0">
              <a:buNone/>
              <a:defRPr sz="1100"/>
            </a:lvl2pPr>
            <a:lvl3pPr marL="914354" indent="0">
              <a:buNone/>
              <a:defRPr sz="1000"/>
            </a:lvl3pPr>
            <a:lvl4pPr marL="1371530" indent="0">
              <a:buNone/>
              <a:defRPr sz="900"/>
            </a:lvl4pPr>
            <a:lvl5pPr marL="1828706" indent="0">
              <a:buNone/>
              <a:defRPr sz="900"/>
            </a:lvl5pPr>
            <a:lvl6pPr marL="2285884" indent="0">
              <a:buNone/>
              <a:defRPr sz="900"/>
            </a:lvl6pPr>
            <a:lvl7pPr marL="2743060" indent="0">
              <a:buNone/>
              <a:defRPr sz="900"/>
            </a:lvl7pPr>
            <a:lvl8pPr marL="3200236" indent="0">
              <a:buNone/>
              <a:defRPr sz="900"/>
            </a:lvl8pPr>
            <a:lvl9pPr marL="3657413" indent="0">
              <a:buNone/>
              <a:defRPr sz="900"/>
            </a:lvl9pPr>
          </a:lstStyle>
          <a:p>
            <a:pPr lvl="0"/>
            <a:r>
              <a:rPr lang="en-US"/>
              <a:t>Click to edit Master text styles</a:t>
            </a:r>
          </a:p>
        </p:txBody>
      </p:sp>
    </p:spTree>
    <p:extLst>
      <p:ext uri="{BB962C8B-B14F-4D97-AF65-F5344CB8AC3E}">
        <p14:creationId xmlns:p14="http://schemas.microsoft.com/office/powerpoint/2010/main" val="459288691"/>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6" y="390525"/>
            <a:ext cx="11703050" cy="1625600"/>
          </a:xfrm>
          <a:prstGeom prst="rect">
            <a:avLst/>
          </a:prstGeom>
        </p:spPr>
        <p:txBody>
          <a:bodyPr vert="horz" lIns="91435" tIns="45718" rIns="91435" bIns="45718"/>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3929609"/>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6"/>
            <a:ext cx="2925761" cy="8448676"/>
          </a:xfrm>
          <a:prstGeom prst="rect">
            <a:avLst/>
          </a:prstGeom>
        </p:spPr>
        <p:txBody>
          <a:bodyPr vert="eaVert" lIns="91435" tIns="45718" rIns="91435" bIns="45718"/>
          <a:lstStyle/>
          <a:p>
            <a:r>
              <a:rPr lang="en-US"/>
              <a:t>Click to edit Master title style</a:t>
            </a:r>
          </a:p>
        </p:txBody>
      </p:sp>
      <p:sp>
        <p:nvSpPr>
          <p:cNvPr id="3" name="Vertical Text Placeholder 2"/>
          <p:cNvSpPr>
            <a:spLocks noGrp="1"/>
          </p:cNvSpPr>
          <p:nvPr>
            <p:ph type="body" orient="vert" idx="1"/>
          </p:nvPr>
        </p:nvSpPr>
        <p:spPr>
          <a:xfrm>
            <a:off x="650876" y="390526"/>
            <a:ext cx="8624887" cy="8448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6106076"/>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6" y="3030540"/>
            <a:ext cx="11055350" cy="2090736"/>
          </a:xfrm>
        </p:spPr>
        <p:txBody>
          <a:bodyPr/>
          <a:lstStyle/>
          <a:p>
            <a:r>
              <a:rPr lang="en-US"/>
              <a:t>Click to edit Master title style</a:t>
            </a:r>
          </a:p>
        </p:txBody>
      </p:sp>
      <p:sp>
        <p:nvSpPr>
          <p:cNvPr id="3" name="Subtitle 2"/>
          <p:cNvSpPr>
            <a:spLocks noGrp="1"/>
          </p:cNvSpPr>
          <p:nvPr>
            <p:ph type="subTitle" idx="1"/>
          </p:nvPr>
        </p:nvSpPr>
        <p:spPr>
          <a:xfrm>
            <a:off x="1951038" y="5527676"/>
            <a:ext cx="9102726" cy="2492375"/>
          </a:xfrm>
        </p:spPr>
        <p:txBody>
          <a:bodyPr/>
          <a:lstStyle>
            <a:lvl1pPr marL="0" indent="0" algn="ctr">
              <a:buNone/>
              <a:defRPr/>
            </a:lvl1pPr>
            <a:lvl2pPr marL="457176" indent="0" algn="ctr">
              <a:buNone/>
              <a:defRPr/>
            </a:lvl2pPr>
            <a:lvl3pPr marL="914354" indent="0" algn="ctr">
              <a:buNone/>
              <a:defRPr/>
            </a:lvl3pPr>
            <a:lvl4pPr marL="1371530" indent="0" algn="ctr">
              <a:buNone/>
              <a:defRPr/>
            </a:lvl4pPr>
            <a:lvl5pPr marL="1828706" indent="0" algn="ctr">
              <a:buNone/>
              <a:defRPr/>
            </a:lvl5pPr>
            <a:lvl6pPr marL="2285884" indent="0" algn="ctr">
              <a:buNone/>
              <a:defRPr/>
            </a:lvl6pPr>
            <a:lvl7pPr marL="2743060" indent="0" algn="ctr">
              <a:buNone/>
              <a:defRPr/>
            </a:lvl7pPr>
            <a:lvl8pPr marL="3200236" indent="0" algn="ctr">
              <a:buNone/>
              <a:defRPr/>
            </a:lvl8pPr>
            <a:lvl9pPr marL="3657413" indent="0" algn="ctr">
              <a:buNone/>
              <a:defRPr/>
            </a:lvl9pPr>
          </a:lstStyle>
          <a:p>
            <a:r>
              <a:rPr lang="en-US"/>
              <a:t>Click to edit Master subtitle style</a:t>
            </a:r>
          </a:p>
        </p:txBody>
      </p:sp>
    </p:spTree>
    <p:extLst>
      <p:ext uri="{BB962C8B-B14F-4D97-AF65-F5344CB8AC3E}">
        <p14:creationId xmlns:p14="http://schemas.microsoft.com/office/powerpoint/2010/main" val="840677067"/>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3246442"/>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1"/>
            <a:ext cx="11053761" cy="19367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1027113" y="4133849"/>
            <a:ext cx="11053761" cy="2133601"/>
          </a:xfrm>
        </p:spPr>
        <p:txBody>
          <a:bodyPr anchor="b"/>
          <a:lstStyle>
            <a:lvl1pPr marL="0" indent="0">
              <a:buNone/>
              <a:defRPr sz="2000"/>
            </a:lvl1pPr>
            <a:lvl2pPr marL="457176" indent="0">
              <a:buNone/>
              <a:defRPr sz="1800"/>
            </a:lvl2pPr>
            <a:lvl3pPr marL="914354" indent="0">
              <a:buNone/>
              <a:defRPr sz="1600"/>
            </a:lvl3pPr>
            <a:lvl4pPr marL="1371530" indent="0">
              <a:buNone/>
              <a:defRPr sz="1400"/>
            </a:lvl4pPr>
            <a:lvl5pPr marL="1828706" indent="0">
              <a:buNone/>
              <a:defRPr sz="1400"/>
            </a:lvl5pPr>
            <a:lvl6pPr marL="2285884" indent="0">
              <a:buNone/>
              <a:defRPr sz="1400"/>
            </a:lvl6pPr>
            <a:lvl7pPr marL="2743060" indent="0">
              <a:buNone/>
              <a:defRPr sz="1400"/>
            </a:lvl7pPr>
            <a:lvl8pPr marL="3200236" indent="0">
              <a:buNone/>
              <a:defRPr sz="1400"/>
            </a:lvl8pPr>
            <a:lvl9pPr marL="3657413" indent="0">
              <a:buNone/>
              <a:defRPr sz="1400"/>
            </a:lvl9pPr>
          </a:lstStyle>
          <a:p>
            <a:pPr lvl="0"/>
            <a:r>
              <a:rPr lang="en-US"/>
              <a:t>Click to edit Master text styles</a:t>
            </a:r>
          </a:p>
        </p:txBody>
      </p:sp>
    </p:spTree>
    <p:extLst>
      <p:ext uri="{BB962C8B-B14F-4D97-AF65-F5344CB8AC3E}">
        <p14:creationId xmlns:p14="http://schemas.microsoft.com/office/powerpoint/2010/main" val="1290264110"/>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70001" y="2489201"/>
            <a:ext cx="2381249" cy="6350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803651" y="2489201"/>
            <a:ext cx="2381249" cy="6350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741379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9431826"/>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6" y="390525"/>
            <a:ext cx="11703050" cy="16256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50876" y="2182814"/>
            <a:ext cx="5745163" cy="909638"/>
          </a:xfrm>
        </p:spPr>
        <p:txBody>
          <a:bodyPr anchor="b"/>
          <a:lstStyle>
            <a:lvl1pPr marL="0" indent="0">
              <a:buNone/>
              <a:defRPr sz="2400" b="1"/>
            </a:lvl1pPr>
            <a:lvl2pPr marL="457176" indent="0">
              <a:buNone/>
              <a:defRPr sz="2000" b="1"/>
            </a:lvl2pPr>
            <a:lvl3pPr marL="914354" indent="0">
              <a:buNone/>
              <a:defRPr sz="1800" b="1"/>
            </a:lvl3pPr>
            <a:lvl4pPr marL="1371530" indent="0">
              <a:buNone/>
              <a:defRPr sz="1600" b="1"/>
            </a:lvl4pPr>
            <a:lvl5pPr marL="1828706" indent="0">
              <a:buNone/>
              <a:defRPr sz="1600" b="1"/>
            </a:lvl5pPr>
            <a:lvl6pPr marL="2285884" indent="0">
              <a:buNone/>
              <a:defRPr sz="1600" b="1"/>
            </a:lvl6pPr>
            <a:lvl7pPr marL="2743060" indent="0">
              <a:buNone/>
              <a:defRPr sz="1600" b="1"/>
            </a:lvl7pPr>
            <a:lvl8pPr marL="3200236" indent="0">
              <a:buNone/>
              <a:defRPr sz="1600" b="1"/>
            </a:lvl8pPr>
            <a:lvl9pPr marL="3657413" indent="0">
              <a:buNone/>
              <a:defRPr sz="1600" b="1"/>
            </a:lvl9pPr>
          </a:lstStyle>
          <a:p>
            <a:pPr lvl="0"/>
            <a:r>
              <a:rPr lang="en-US"/>
              <a:t>Click to edit Master text styles</a:t>
            </a:r>
          </a:p>
        </p:txBody>
      </p:sp>
      <p:sp>
        <p:nvSpPr>
          <p:cNvPr id="4" name="Content Placeholder 3"/>
          <p:cNvSpPr>
            <a:spLocks noGrp="1"/>
          </p:cNvSpPr>
          <p:nvPr>
            <p:ph sz="half" idx="2"/>
          </p:nvPr>
        </p:nvSpPr>
        <p:spPr>
          <a:xfrm>
            <a:off x="650876" y="3092451"/>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05590" y="2182814"/>
            <a:ext cx="5748336" cy="909638"/>
          </a:xfrm>
        </p:spPr>
        <p:txBody>
          <a:bodyPr anchor="b"/>
          <a:lstStyle>
            <a:lvl1pPr marL="0" indent="0">
              <a:buNone/>
              <a:defRPr sz="2400" b="1"/>
            </a:lvl1pPr>
            <a:lvl2pPr marL="457176" indent="0">
              <a:buNone/>
              <a:defRPr sz="2000" b="1"/>
            </a:lvl2pPr>
            <a:lvl3pPr marL="914354" indent="0">
              <a:buNone/>
              <a:defRPr sz="1800" b="1"/>
            </a:lvl3pPr>
            <a:lvl4pPr marL="1371530" indent="0">
              <a:buNone/>
              <a:defRPr sz="1600" b="1"/>
            </a:lvl4pPr>
            <a:lvl5pPr marL="1828706" indent="0">
              <a:buNone/>
              <a:defRPr sz="1600" b="1"/>
            </a:lvl5pPr>
            <a:lvl6pPr marL="2285884" indent="0">
              <a:buNone/>
              <a:defRPr sz="1600" b="1"/>
            </a:lvl6pPr>
            <a:lvl7pPr marL="2743060" indent="0">
              <a:buNone/>
              <a:defRPr sz="1600" b="1"/>
            </a:lvl7pPr>
            <a:lvl8pPr marL="3200236" indent="0">
              <a:buNone/>
              <a:defRPr sz="1600" b="1"/>
            </a:lvl8pPr>
            <a:lvl9pPr marL="365741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5590" y="3092451"/>
            <a:ext cx="5748336"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900238"/>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2100453"/>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3055951"/>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7" y="388940"/>
            <a:ext cx="4278313" cy="16525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5084763" y="388938"/>
            <a:ext cx="7269163" cy="8323263"/>
          </a:xfrm>
        </p:spPr>
        <p:txBody>
          <a:bodyPr/>
          <a:lstStyle>
            <a:lvl1pPr>
              <a:defRPr sz="31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50877" y="2041526"/>
            <a:ext cx="4278313" cy="6670674"/>
          </a:xfrm>
        </p:spPr>
        <p:txBody>
          <a:bodyPr/>
          <a:lstStyle>
            <a:lvl1pPr marL="0" indent="0">
              <a:buNone/>
              <a:defRPr sz="1400"/>
            </a:lvl1pPr>
            <a:lvl2pPr marL="457176" indent="0">
              <a:buNone/>
              <a:defRPr sz="1100"/>
            </a:lvl2pPr>
            <a:lvl3pPr marL="914354" indent="0">
              <a:buNone/>
              <a:defRPr sz="1000"/>
            </a:lvl3pPr>
            <a:lvl4pPr marL="1371530" indent="0">
              <a:buNone/>
              <a:defRPr sz="900"/>
            </a:lvl4pPr>
            <a:lvl5pPr marL="1828706" indent="0">
              <a:buNone/>
              <a:defRPr sz="900"/>
            </a:lvl5pPr>
            <a:lvl6pPr marL="2285884" indent="0">
              <a:buNone/>
              <a:defRPr sz="900"/>
            </a:lvl6pPr>
            <a:lvl7pPr marL="2743060" indent="0">
              <a:buNone/>
              <a:defRPr sz="900"/>
            </a:lvl7pPr>
            <a:lvl8pPr marL="3200236" indent="0">
              <a:buNone/>
              <a:defRPr sz="900"/>
            </a:lvl8pPr>
            <a:lvl9pPr marL="3657413" indent="0">
              <a:buNone/>
              <a:defRPr sz="900"/>
            </a:lvl9pPr>
          </a:lstStyle>
          <a:p>
            <a:pPr lvl="0"/>
            <a:r>
              <a:rPr lang="en-US"/>
              <a:t>Click to edit Master text styles</a:t>
            </a:r>
          </a:p>
        </p:txBody>
      </p:sp>
    </p:spTree>
    <p:extLst>
      <p:ext uri="{BB962C8B-B14F-4D97-AF65-F5344CB8AC3E}">
        <p14:creationId xmlns:p14="http://schemas.microsoft.com/office/powerpoint/2010/main" val="140043688"/>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6" y="6827839"/>
            <a:ext cx="7802563" cy="806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549526" y="871538"/>
            <a:ext cx="7802563" cy="5851526"/>
          </a:xfrm>
        </p:spPr>
        <p:txBody>
          <a:bodyPr/>
          <a:lstStyle>
            <a:lvl1pPr marL="0" indent="0">
              <a:buNone/>
              <a:defRPr sz="3100"/>
            </a:lvl1pPr>
            <a:lvl2pPr marL="457176" indent="0">
              <a:buNone/>
              <a:defRPr sz="2800"/>
            </a:lvl2pPr>
            <a:lvl3pPr marL="914354" indent="0">
              <a:buNone/>
              <a:defRPr sz="2400"/>
            </a:lvl3pPr>
            <a:lvl4pPr marL="1371530" indent="0">
              <a:buNone/>
              <a:defRPr sz="2000"/>
            </a:lvl4pPr>
            <a:lvl5pPr marL="1828706" indent="0">
              <a:buNone/>
              <a:defRPr sz="2000"/>
            </a:lvl5pPr>
            <a:lvl6pPr marL="2285884" indent="0">
              <a:buNone/>
              <a:defRPr sz="2000"/>
            </a:lvl6pPr>
            <a:lvl7pPr marL="2743060" indent="0">
              <a:buNone/>
              <a:defRPr sz="2000"/>
            </a:lvl7pPr>
            <a:lvl8pPr marL="3200236" indent="0">
              <a:buNone/>
              <a:defRPr sz="2000"/>
            </a:lvl8pPr>
            <a:lvl9pPr marL="3657413" indent="0">
              <a:buNone/>
              <a:defRPr sz="2000"/>
            </a:lvl9pPr>
          </a:lstStyle>
          <a:p>
            <a:pPr lvl="0"/>
            <a:endParaRPr lang="en-US" noProof="0">
              <a:sym typeface="Hoefler Text" pitchFamily="-28" charset="0"/>
            </a:endParaRPr>
          </a:p>
        </p:txBody>
      </p:sp>
      <p:sp>
        <p:nvSpPr>
          <p:cNvPr id="4" name="Text Placeholder 3"/>
          <p:cNvSpPr>
            <a:spLocks noGrp="1"/>
          </p:cNvSpPr>
          <p:nvPr>
            <p:ph type="body" sz="half" idx="2"/>
          </p:nvPr>
        </p:nvSpPr>
        <p:spPr>
          <a:xfrm>
            <a:off x="2549526" y="7634289"/>
            <a:ext cx="7802563" cy="1144587"/>
          </a:xfrm>
        </p:spPr>
        <p:txBody>
          <a:bodyPr/>
          <a:lstStyle>
            <a:lvl1pPr marL="0" indent="0">
              <a:buNone/>
              <a:defRPr sz="1400"/>
            </a:lvl1pPr>
            <a:lvl2pPr marL="457176" indent="0">
              <a:buNone/>
              <a:defRPr sz="1100"/>
            </a:lvl2pPr>
            <a:lvl3pPr marL="914354" indent="0">
              <a:buNone/>
              <a:defRPr sz="1000"/>
            </a:lvl3pPr>
            <a:lvl4pPr marL="1371530" indent="0">
              <a:buNone/>
              <a:defRPr sz="900"/>
            </a:lvl4pPr>
            <a:lvl5pPr marL="1828706" indent="0">
              <a:buNone/>
              <a:defRPr sz="900"/>
            </a:lvl5pPr>
            <a:lvl6pPr marL="2285884" indent="0">
              <a:buNone/>
              <a:defRPr sz="900"/>
            </a:lvl6pPr>
            <a:lvl7pPr marL="2743060" indent="0">
              <a:buNone/>
              <a:defRPr sz="900"/>
            </a:lvl7pPr>
            <a:lvl8pPr marL="3200236" indent="0">
              <a:buNone/>
              <a:defRPr sz="900"/>
            </a:lvl8pPr>
            <a:lvl9pPr marL="3657413" indent="0">
              <a:buNone/>
              <a:defRPr sz="900"/>
            </a:lvl9pPr>
          </a:lstStyle>
          <a:p>
            <a:pPr lvl="0"/>
            <a:r>
              <a:rPr lang="en-US"/>
              <a:t>Click to edit Master text styles</a:t>
            </a:r>
          </a:p>
        </p:txBody>
      </p:sp>
    </p:spTree>
    <p:extLst>
      <p:ext uri="{BB962C8B-B14F-4D97-AF65-F5344CB8AC3E}">
        <p14:creationId xmlns:p14="http://schemas.microsoft.com/office/powerpoint/2010/main" val="310652884"/>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2342578"/>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599" y="393699"/>
            <a:ext cx="2616201" cy="844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70001" y="393699"/>
            <a:ext cx="7696201" cy="844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5417890"/>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6" y="3030540"/>
            <a:ext cx="11055350" cy="2090736"/>
          </a:xfrm>
        </p:spPr>
        <p:txBody>
          <a:bodyPr/>
          <a:lstStyle/>
          <a:p>
            <a:r>
              <a:rPr lang="en-US"/>
              <a:t>Click to edit Master title style</a:t>
            </a:r>
          </a:p>
        </p:txBody>
      </p:sp>
      <p:sp>
        <p:nvSpPr>
          <p:cNvPr id="3" name="Subtitle 2"/>
          <p:cNvSpPr>
            <a:spLocks noGrp="1"/>
          </p:cNvSpPr>
          <p:nvPr>
            <p:ph type="subTitle" idx="1"/>
          </p:nvPr>
        </p:nvSpPr>
        <p:spPr>
          <a:xfrm>
            <a:off x="1951038" y="5527676"/>
            <a:ext cx="9102726" cy="2492375"/>
          </a:xfrm>
          <a:prstGeom prst="rect">
            <a:avLst/>
          </a:prstGeom>
        </p:spPr>
        <p:txBody>
          <a:bodyPr vert="horz" lIns="91435" tIns="45718" rIns="91435" bIns="45718"/>
          <a:lstStyle>
            <a:lvl1pPr marL="0" indent="0" algn="ctr">
              <a:buNone/>
              <a:defRPr/>
            </a:lvl1pPr>
            <a:lvl2pPr marL="457176" indent="0" algn="ctr">
              <a:buNone/>
              <a:defRPr/>
            </a:lvl2pPr>
            <a:lvl3pPr marL="914354" indent="0" algn="ctr">
              <a:buNone/>
              <a:defRPr/>
            </a:lvl3pPr>
            <a:lvl4pPr marL="1371530" indent="0" algn="ctr">
              <a:buNone/>
              <a:defRPr/>
            </a:lvl4pPr>
            <a:lvl5pPr marL="1828706" indent="0" algn="ctr">
              <a:buNone/>
              <a:defRPr/>
            </a:lvl5pPr>
            <a:lvl6pPr marL="2285884" indent="0" algn="ctr">
              <a:buNone/>
              <a:defRPr/>
            </a:lvl6pPr>
            <a:lvl7pPr marL="2743060" indent="0" algn="ctr">
              <a:buNone/>
              <a:defRPr/>
            </a:lvl7pPr>
            <a:lvl8pPr marL="3200236" indent="0" algn="ctr">
              <a:buNone/>
              <a:defRPr/>
            </a:lvl8pPr>
            <a:lvl9pPr marL="3657413" indent="0" algn="ctr">
              <a:buNone/>
              <a:defRPr/>
            </a:lvl9pPr>
          </a:lstStyle>
          <a:p>
            <a:r>
              <a:rPr lang="en-US"/>
              <a:t>Click to edit Master subtitle style</a:t>
            </a:r>
          </a:p>
        </p:txBody>
      </p:sp>
    </p:spTree>
    <p:extLst>
      <p:ext uri="{BB962C8B-B14F-4D97-AF65-F5344CB8AC3E}">
        <p14:creationId xmlns:p14="http://schemas.microsoft.com/office/powerpoint/2010/main" val="4035507750"/>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50876" y="2276476"/>
            <a:ext cx="11703050" cy="6435725"/>
          </a:xfrm>
          <a:prstGeom prst="rect">
            <a:avLst/>
          </a:prstGeom>
        </p:spPr>
        <p:txBody>
          <a:bodyPr vert="horz" lIns="91435" tIns="45718" rIns="91435" bIns="45718"/>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9803417"/>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1"/>
            <a:ext cx="11053761" cy="19367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1027113" y="4133849"/>
            <a:ext cx="11053761" cy="2133601"/>
          </a:xfrm>
          <a:prstGeom prst="rect">
            <a:avLst/>
          </a:prstGeom>
        </p:spPr>
        <p:txBody>
          <a:bodyPr vert="horz" lIns="91435" tIns="45718" rIns="91435" bIns="45718" anchor="b"/>
          <a:lstStyle>
            <a:lvl1pPr marL="0" indent="0">
              <a:buNone/>
              <a:defRPr sz="2000"/>
            </a:lvl1pPr>
            <a:lvl2pPr marL="457176" indent="0">
              <a:buNone/>
              <a:defRPr sz="1800"/>
            </a:lvl2pPr>
            <a:lvl3pPr marL="914354" indent="0">
              <a:buNone/>
              <a:defRPr sz="1600"/>
            </a:lvl3pPr>
            <a:lvl4pPr marL="1371530" indent="0">
              <a:buNone/>
              <a:defRPr sz="1400"/>
            </a:lvl4pPr>
            <a:lvl5pPr marL="1828706" indent="0">
              <a:buNone/>
              <a:defRPr sz="1400"/>
            </a:lvl5pPr>
            <a:lvl6pPr marL="2285884" indent="0">
              <a:buNone/>
              <a:defRPr sz="1400"/>
            </a:lvl6pPr>
            <a:lvl7pPr marL="2743060" indent="0">
              <a:buNone/>
              <a:defRPr sz="1400"/>
            </a:lvl7pPr>
            <a:lvl8pPr marL="3200236" indent="0">
              <a:buNone/>
              <a:defRPr sz="1400"/>
            </a:lvl8pPr>
            <a:lvl9pPr marL="3657413" indent="0">
              <a:buNone/>
              <a:defRPr sz="1400"/>
            </a:lvl9pPr>
          </a:lstStyle>
          <a:p>
            <a:pPr lvl="0"/>
            <a:r>
              <a:rPr lang="en-US"/>
              <a:t>Click to edit Master text styles</a:t>
            </a:r>
          </a:p>
        </p:txBody>
      </p:sp>
    </p:spTree>
    <p:extLst>
      <p:ext uri="{BB962C8B-B14F-4D97-AF65-F5344CB8AC3E}">
        <p14:creationId xmlns:p14="http://schemas.microsoft.com/office/powerpoint/2010/main" val="76861172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918191"/>
      </p:ext>
    </p:extLst>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50877" y="2276476"/>
            <a:ext cx="5775324" cy="6435725"/>
          </a:xfrm>
          <a:prstGeom prst="rect">
            <a:avLst/>
          </a:prstGeom>
        </p:spPr>
        <p:txBody>
          <a:bodyPr vert="horz" lIns="91435" tIns="45718" rIns="91435" bIns="45718"/>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78602" y="2276476"/>
            <a:ext cx="5775324" cy="6435725"/>
          </a:xfrm>
          <a:prstGeom prst="rect">
            <a:avLst/>
          </a:prstGeom>
        </p:spPr>
        <p:txBody>
          <a:bodyPr vert="horz" lIns="91435" tIns="45718" rIns="91435" bIns="45718"/>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9171335"/>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6" y="390525"/>
            <a:ext cx="11703050" cy="16256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50876" y="2182814"/>
            <a:ext cx="5745163" cy="909638"/>
          </a:xfrm>
          <a:prstGeom prst="rect">
            <a:avLst/>
          </a:prstGeom>
        </p:spPr>
        <p:txBody>
          <a:bodyPr vert="horz" lIns="91435" tIns="45718" rIns="91435" bIns="45718" anchor="b"/>
          <a:lstStyle>
            <a:lvl1pPr marL="0" indent="0">
              <a:buNone/>
              <a:defRPr sz="2400" b="1"/>
            </a:lvl1pPr>
            <a:lvl2pPr marL="457176" indent="0">
              <a:buNone/>
              <a:defRPr sz="2000" b="1"/>
            </a:lvl2pPr>
            <a:lvl3pPr marL="914354" indent="0">
              <a:buNone/>
              <a:defRPr sz="1800" b="1"/>
            </a:lvl3pPr>
            <a:lvl4pPr marL="1371530" indent="0">
              <a:buNone/>
              <a:defRPr sz="1600" b="1"/>
            </a:lvl4pPr>
            <a:lvl5pPr marL="1828706" indent="0">
              <a:buNone/>
              <a:defRPr sz="1600" b="1"/>
            </a:lvl5pPr>
            <a:lvl6pPr marL="2285884" indent="0">
              <a:buNone/>
              <a:defRPr sz="1600" b="1"/>
            </a:lvl6pPr>
            <a:lvl7pPr marL="2743060" indent="0">
              <a:buNone/>
              <a:defRPr sz="1600" b="1"/>
            </a:lvl7pPr>
            <a:lvl8pPr marL="3200236" indent="0">
              <a:buNone/>
              <a:defRPr sz="1600" b="1"/>
            </a:lvl8pPr>
            <a:lvl9pPr marL="3657413" indent="0">
              <a:buNone/>
              <a:defRPr sz="1600" b="1"/>
            </a:lvl9pPr>
          </a:lstStyle>
          <a:p>
            <a:pPr lvl="0"/>
            <a:r>
              <a:rPr lang="en-US"/>
              <a:t>Click to edit Master text styles</a:t>
            </a:r>
          </a:p>
        </p:txBody>
      </p:sp>
      <p:sp>
        <p:nvSpPr>
          <p:cNvPr id="4" name="Content Placeholder 3"/>
          <p:cNvSpPr>
            <a:spLocks noGrp="1"/>
          </p:cNvSpPr>
          <p:nvPr>
            <p:ph sz="half" idx="2"/>
          </p:nvPr>
        </p:nvSpPr>
        <p:spPr>
          <a:xfrm>
            <a:off x="650876" y="3092451"/>
            <a:ext cx="5745163" cy="5619750"/>
          </a:xfrm>
          <a:prstGeom prst="rect">
            <a:avLst/>
          </a:prstGeom>
        </p:spPr>
        <p:txBody>
          <a:bodyPr vert="horz" lIns="91435" tIns="45718" rIns="91435" bIns="45718"/>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05590" y="2182814"/>
            <a:ext cx="5748336" cy="909638"/>
          </a:xfrm>
          <a:prstGeom prst="rect">
            <a:avLst/>
          </a:prstGeom>
        </p:spPr>
        <p:txBody>
          <a:bodyPr vert="horz" lIns="91435" tIns="45718" rIns="91435" bIns="45718" anchor="b"/>
          <a:lstStyle>
            <a:lvl1pPr marL="0" indent="0">
              <a:buNone/>
              <a:defRPr sz="2400" b="1"/>
            </a:lvl1pPr>
            <a:lvl2pPr marL="457176" indent="0">
              <a:buNone/>
              <a:defRPr sz="2000" b="1"/>
            </a:lvl2pPr>
            <a:lvl3pPr marL="914354" indent="0">
              <a:buNone/>
              <a:defRPr sz="1800" b="1"/>
            </a:lvl3pPr>
            <a:lvl4pPr marL="1371530" indent="0">
              <a:buNone/>
              <a:defRPr sz="1600" b="1"/>
            </a:lvl4pPr>
            <a:lvl5pPr marL="1828706" indent="0">
              <a:buNone/>
              <a:defRPr sz="1600" b="1"/>
            </a:lvl5pPr>
            <a:lvl6pPr marL="2285884" indent="0">
              <a:buNone/>
              <a:defRPr sz="1600" b="1"/>
            </a:lvl6pPr>
            <a:lvl7pPr marL="2743060" indent="0">
              <a:buNone/>
              <a:defRPr sz="1600" b="1"/>
            </a:lvl7pPr>
            <a:lvl8pPr marL="3200236" indent="0">
              <a:buNone/>
              <a:defRPr sz="1600" b="1"/>
            </a:lvl8pPr>
            <a:lvl9pPr marL="365741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5590" y="3092451"/>
            <a:ext cx="5748336" cy="5619750"/>
          </a:xfrm>
          <a:prstGeom prst="rect">
            <a:avLst/>
          </a:prstGeom>
        </p:spPr>
        <p:txBody>
          <a:bodyPr vert="horz" lIns="91435" tIns="45718" rIns="91435" bIns="45718"/>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835221"/>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9355978"/>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4820455"/>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7" y="388940"/>
            <a:ext cx="4278313" cy="16525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5084763" y="388938"/>
            <a:ext cx="7269163" cy="8323263"/>
          </a:xfrm>
          <a:prstGeom prst="rect">
            <a:avLst/>
          </a:prstGeom>
        </p:spPr>
        <p:txBody>
          <a:bodyPr vert="horz" lIns="91435" tIns="45718" rIns="91435" bIns="45718"/>
          <a:lstStyle>
            <a:lvl1pPr>
              <a:defRPr sz="31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50877" y="2041526"/>
            <a:ext cx="4278313" cy="6670674"/>
          </a:xfrm>
          <a:prstGeom prst="rect">
            <a:avLst/>
          </a:prstGeom>
        </p:spPr>
        <p:txBody>
          <a:bodyPr vert="horz" lIns="91435" tIns="45718" rIns="91435" bIns="45718"/>
          <a:lstStyle>
            <a:lvl1pPr marL="0" indent="0">
              <a:buNone/>
              <a:defRPr sz="1400"/>
            </a:lvl1pPr>
            <a:lvl2pPr marL="457176" indent="0">
              <a:buNone/>
              <a:defRPr sz="1100"/>
            </a:lvl2pPr>
            <a:lvl3pPr marL="914354" indent="0">
              <a:buNone/>
              <a:defRPr sz="1000"/>
            </a:lvl3pPr>
            <a:lvl4pPr marL="1371530" indent="0">
              <a:buNone/>
              <a:defRPr sz="900"/>
            </a:lvl4pPr>
            <a:lvl5pPr marL="1828706" indent="0">
              <a:buNone/>
              <a:defRPr sz="900"/>
            </a:lvl5pPr>
            <a:lvl6pPr marL="2285884" indent="0">
              <a:buNone/>
              <a:defRPr sz="900"/>
            </a:lvl6pPr>
            <a:lvl7pPr marL="2743060" indent="0">
              <a:buNone/>
              <a:defRPr sz="900"/>
            </a:lvl7pPr>
            <a:lvl8pPr marL="3200236" indent="0">
              <a:buNone/>
              <a:defRPr sz="900"/>
            </a:lvl8pPr>
            <a:lvl9pPr marL="3657413" indent="0">
              <a:buNone/>
              <a:defRPr sz="900"/>
            </a:lvl9pPr>
          </a:lstStyle>
          <a:p>
            <a:pPr lvl="0"/>
            <a:r>
              <a:rPr lang="en-US"/>
              <a:t>Click to edit Master text styles</a:t>
            </a:r>
          </a:p>
        </p:txBody>
      </p:sp>
    </p:spTree>
    <p:extLst>
      <p:ext uri="{BB962C8B-B14F-4D97-AF65-F5344CB8AC3E}">
        <p14:creationId xmlns:p14="http://schemas.microsoft.com/office/powerpoint/2010/main" val="2480106953"/>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6" y="6827839"/>
            <a:ext cx="7802563" cy="806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549526" y="871538"/>
            <a:ext cx="7802563" cy="5851526"/>
          </a:xfrm>
          <a:prstGeom prst="rect">
            <a:avLst/>
          </a:prstGeom>
        </p:spPr>
        <p:txBody>
          <a:bodyPr vert="horz" lIns="91435" tIns="45718" rIns="91435" bIns="45718"/>
          <a:lstStyle>
            <a:lvl1pPr marL="0" indent="0">
              <a:buNone/>
              <a:defRPr sz="3100"/>
            </a:lvl1pPr>
            <a:lvl2pPr marL="457176" indent="0">
              <a:buNone/>
              <a:defRPr sz="2800"/>
            </a:lvl2pPr>
            <a:lvl3pPr marL="914354" indent="0">
              <a:buNone/>
              <a:defRPr sz="2400"/>
            </a:lvl3pPr>
            <a:lvl4pPr marL="1371530" indent="0">
              <a:buNone/>
              <a:defRPr sz="2000"/>
            </a:lvl4pPr>
            <a:lvl5pPr marL="1828706" indent="0">
              <a:buNone/>
              <a:defRPr sz="2000"/>
            </a:lvl5pPr>
            <a:lvl6pPr marL="2285884" indent="0">
              <a:buNone/>
              <a:defRPr sz="2000"/>
            </a:lvl6pPr>
            <a:lvl7pPr marL="2743060" indent="0">
              <a:buNone/>
              <a:defRPr sz="2000"/>
            </a:lvl7pPr>
            <a:lvl8pPr marL="3200236" indent="0">
              <a:buNone/>
              <a:defRPr sz="2000"/>
            </a:lvl8pPr>
            <a:lvl9pPr marL="3657413" indent="0">
              <a:buNone/>
              <a:defRPr sz="2000"/>
            </a:lvl9pPr>
          </a:lstStyle>
          <a:p>
            <a:pPr lvl="0"/>
            <a:endParaRPr lang="en-US" noProof="0">
              <a:sym typeface="Hoefler Text" pitchFamily="-28" charset="0"/>
            </a:endParaRPr>
          </a:p>
        </p:txBody>
      </p:sp>
      <p:sp>
        <p:nvSpPr>
          <p:cNvPr id="4" name="Text Placeholder 3"/>
          <p:cNvSpPr>
            <a:spLocks noGrp="1"/>
          </p:cNvSpPr>
          <p:nvPr>
            <p:ph type="body" sz="half" idx="2"/>
          </p:nvPr>
        </p:nvSpPr>
        <p:spPr>
          <a:xfrm>
            <a:off x="2549526" y="7634289"/>
            <a:ext cx="7802563" cy="1144587"/>
          </a:xfrm>
          <a:prstGeom prst="rect">
            <a:avLst/>
          </a:prstGeom>
        </p:spPr>
        <p:txBody>
          <a:bodyPr vert="horz" lIns="91435" tIns="45718" rIns="91435" bIns="45718"/>
          <a:lstStyle>
            <a:lvl1pPr marL="0" indent="0">
              <a:buNone/>
              <a:defRPr sz="1400"/>
            </a:lvl1pPr>
            <a:lvl2pPr marL="457176" indent="0">
              <a:buNone/>
              <a:defRPr sz="1100"/>
            </a:lvl2pPr>
            <a:lvl3pPr marL="914354" indent="0">
              <a:buNone/>
              <a:defRPr sz="1000"/>
            </a:lvl3pPr>
            <a:lvl4pPr marL="1371530" indent="0">
              <a:buNone/>
              <a:defRPr sz="900"/>
            </a:lvl4pPr>
            <a:lvl5pPr marL="1828706" indent="0">
              <a:buNone/>
              <a:defRPr sz="900"/>
            </a:lvl5pPr>
            <a:lvl6pPr marL="2285884" indent="0">
              <a:buNone/>
              <a:defRPr sz="900"/>
            </a:lvl6pPr>
            <a:lvl7pPr marL="2743060" indent="0">
              <a:buNone/>
              <a:defRPr sz="900"/>
            </a:lvl7pPr>
            <a:lvl8pPr marL="3200236" indent="0">
              <a:buNone/>
              <a:defRPr sz="900"/>
            </a:lvl8pPr>
            <a:lvl9pPr marL="3657413" indent="0">
              <a:buNone/>
              <a:defRPr sz="900"/>
            </a:lvl9pPr>
          </a:lstStyle>
          <a:p>
            <a:pPr lvl="0"/>
            <a:r>
              <a:rPr lang="en-US"/>
              <a:t>Click to edit Master text styles</a:t>
            </a:r>
          </a:p>
        </p:txBody>
      </p:sp>
    </p:spTree>
    <p:extLst>
      <p:ext uri="{BB962C8B-B14F-4D97-AF65-F5344CB8AC3E}">
        <p14:creationId xmlns:p14="http://schemas.microsoft.com/office/powerpoint/2010/main" val="963379655"/>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50876" y="2276476"/>
            <a:ext cx="11703050" cy="6435725"/>
          </a:xfrm>
          <a:prstGeom prst="rect">
            <a:avLst/>
          </a:prstGeom>
        </p:spPr>
        <p:txBody>
          <a:bodyPr vert="eaVert" lIns="91435" tIns="45718" rIns="91435" bIns="45718"/>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9406298"/>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2276476"/>
            <a:ext cx="2925761" cy="64357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50876" y="2276476"/>
            <a:ext cx="8624887" cy="6435725"/>
          </a:xfrm>
          <a:prstGeom prst="rect">
            <a:avLst/>
          </a:prstGeom>
        </p:spPr>
        <p:txBody>
          <a:bodyPr vert="eaVert" lIns="91435" tIns="45718" rIns="91435" bIns="45718"/>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0867914"/>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6" y="3030540"/>
            <a:ext cx="11055350" cy="2090736"/>
          </a:xfrm>
        </p:spPr>
        <p:txBody>
          <a:bodyPr/>
          <a:lstStyle/>
          <a:p>
            <a:r>
              <a:rPr lang="en-US"/>
              <a:t>Click to edit Master title style</a:t>
            </a:r>
          </a:p>
        </p:txBody>
      </p:sp>
      <p:sp>
        <p:nvSpPr>
          <p:cNvPr id="3" name="Subtitle 2"/>
          <p:cNvSpPr>
            <a:spLocks noGrp="1"/>
          </p:cNvSpPr>
          <p:nvPr>
            <p:ph type="subTitle" idx="1"/>
          </p:nvPr>
        </p:nvSpPr>
        <p:spPr>
          <a:xfrm>
            <a:off x="1951038" y="5527676"/>
            <a:ext cx="9102726" cy="2492375"/>
          </a:xfrm>
          <a:prstGeom prst="rect">
            <a:avLst/>
          </a:prstGeom>
        </p:spPr>
        <p:txBody>
          <a:bodyPr vert="horz" lIns="91435" tIns="45718" rIns="91435" bIns="45718"/>
          <a:lstStyle>
            <a:lvl1pPr marL="0" indent="0" algn="ctr">
              <a:buNone/>
              <a:defRPr/>
            </a:lvl1pPr>
            <a:lvl2pPr marL="457176" indent="0" algn="ctr">
              <a:buNone/>
              <a:defRPr/>
            </a:lvl2pPr>
            <a:lvl3pPr marL="914354" indent="0" algn="ctr">
              <a:buNone/>
              <a:defRPr/>
            </a:lvl3pPr>
            <a:lvl4pPr marL="1371530" indent="0" algn="ctr">
              <a:buNone/>
              <a:defRPr/>
            </a:lvl4pPr>
            <a:lvl5pPr marL="1828706" indent="0" algn="ctr">
              <a:buNone/>
              <a:defRPr/>
            </a:lvl5pPr>
            <a:lvl6pPr marL="2285884" indent="0" algn="ctr">
              <a:buNone/>
              <a:defRPr/>
            </a:lvl6pPr>
            <a:lvl7pPr marL="2743060" indent="0" algn="ctr">
              <a:buNone/>
              <a:defRPr/>
            </a:lvl7pPr>
            <a:lvl8pPr marL="3200236" indent="0" algn="ctr">
              <a:buNone/>
              <a:defRPr/>
            </a:lvl8pPr>
            <a:lvl9pPr marL="3657413" indent="0" algn="ctr">
              <a:buNone/>
              <a:defRPr/>
            </a:lvl9pPr>
          </a:lstStyle>
          <a:p>
            <a:r>
              <a:rPr lang="en-US"/>
              <a:t>Click to edit Master subtitle style</a:t>
            </a:r>
          </a:p>
        </p:txBody>
      </p:sp>
    </p:spTree>
    <p:extLst>
      <p:ext uri="{BB962C8B-B14F-4D97-AF65-F5344CB8AC3E}">
        <p14:creationId xmlns:p14="http://schemas.microsoft.com/office/powerpoint/2010/main" val="2257814160"/>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50876" y="2276476"/>
            <a:ext cx="11703050" cy="6435725"/>
          </a:xfrm>
          <a:prstGeom prst="rect">
            <a:avLst/>
          </a:prstGeom>
        </p:spPr>
        <p:txBody>
          <a:bodyPr vert="horz" lIns="91435" tIns="45718" rIns="91435" bIns="45718"/>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558088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7" y="388940"/>
            <a:ext cx="4278313" cy="16525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5084763" y="388938"/>
            <a:ext cx="7269163" cy="8323263"/>
          </a:xfrm>
        </p:spPr>
        <p:txBody>
          <a:bodyPr/>
          <a:lstStyle>
            <a:lvl1pPr>
              <a:defRPr sz="31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50877" y="2041526"/>
            <a:ext cx="4278313" cy="6670674"/>
          </a:xfrm>
        </p:spPr>
        <p:txBody>
          <a:bodyPr/>
          <a:lstStyle>
            <a:lvl1pPr marL="0" indent="0">
              <a:buNone/>
              <a:defRPr sz="1400"/>
            </a:lvl1pPr>
            <a:lvl2pPr marL="457176" indent="0">
              <a:buNone/>
              <a:defRPr sz="1100"/>
            </a:lvl2pPr>
            <a:lvl3pPr marL="914354" indent="0">
              <a:buNone/>
              <a:defRPr sz="1000"/>
            </a:lvl3pPr>
            <a:lvl4pPr marL="1371530" indent="0">
              <a:buNone/>
              <a:defRPr sz="900"/>
            </a:lvl4pPr>
            <a:lvl5pPr marL="1828706" indent="0">
              <a:buNone/>
              <a:defRPr sz="900"/>
            </a:lvl5pPr>
            <a:lvl6pPr marL="2285884" indent="0">
              <a:buNone/>
              <a:defRPr sz="900"/>
            </a:lvl6pPr>
            <a:lvl7pPr marL="2743060" indent="0">
              <a:buNone/>
              <a:defRPr sz="900"/>
            </a:lvl7pPr>
            <a:lvl8pPr marL="3200236" indent="0">
              <a:buNone/>
              <a:defRPr sz="900"/>
            </a:lvl8pPr>
            <a:lvl9pPr marL="3657413" indent="0">
              <a:buNone/>
              <a:defRPr sz="900"/>
            </a:lvl9pPr>
          </a:lstStyle>
          <a:p>
            <a:pPr lvl="0"/>
            <a:r>
              <a:rPr lang="en-US"/>
              <a:t>Click to edit Master text styles</a:t>
            </a:r>
          </a:p>
        </p:txBody>
      </p:sp>
    </p:spTree>
    <p:extLst>
      <p:ext uri="{BB962C8B-B14F-4D97-AF65-F5344CB8AC3E}">
        <p14:creationId xmlns:p14="http://schemas.microsoft.com/office/powerpoint/2010/main" val="851879161"/>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1"/>
            <a:ext cx="11053761" cy="19367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1027113" y="4133849"/>
            <a:ext cx="11053761" cy="2133601"/>
          </a:xfrm>
          <a:prstGeom prst="rect">
            <a:avLst/>
          </a:prstGeom>
        </p:spPr>
        <p:txBody>
          <a:bodyPr vert="horz" lIns="91435" tIns="45718" rIns="91435" bIns="45718" anchor="b"/>
          <a:lstStyle>
            <a:lvl1pPr marL="0" indent="0">
              <a:buNone/>
              <a:defRPr sz="2000"/>
            </a:lvl1pPr>
            <a:lvl2pPr marL="457176" indent="0">
              <a:buNone/>
              <a:defRPr sz="1800"/>
            </a:lvl2pPr>
            <a:lvl3pPr marL="914354" indent="0">
              <a:buNone/>
              <a:defRPr sz="1600"/>
            </a:lvl3pPr>
            <a:lvl4pPr marL="1371530" indent="0">
              <a:buNone/>
              <a:defRPr sz="1400"/>
            </a:lvl4pPr>
            <a:lvl5pPr marL="1828706" indent="0">
              <a:buNone/>
              <a:defRPr sz="1400"/>
            </a:lvl5pPr>
            <a:lvl6pPr marL="2285884" indent="0">
              <a:buNone/>
              <a:defRPr sz="1400"/>
            </a:lvl6pPr>
            <a:lvl7pPr marL="2743060" indent="0">
              <a:buNone/>
              <a:defRPr sz="1400"/>
            </a:lvl7pPr>
            <a:lvl8pPr marL="3200236" indent="0">
              <a:buNone/>
              <a:defRPr sz="1400"/>
            </a:lvl8pPr>
            <a:lvl9pPr marL="3657413" indent="0">
              <a:buNone/>
              <a:defRPr sz="1400"/>
            </a:lvl9pPr>
          </a:lstStyle>
          <a:p>
            <a:pPr lvl="0"/>
            <a:r>
              <a:rPr lang="en-US"/>
              <a:t>Click to edit Master text styles</a:t>
            </a:r>
          </a:p>
        </p:txBody>
      </p:sp>
    </p:spTree>
    <p:extLst>
      <p:ext uri="{BB962C8B-B14F-4D97-AF65-F5344CB8AC3E}">
        <p14:creationId xmlns:p14="http://schemas.microsoft.com/office/powerpoint/2010/main" val="1758715539"/>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50877" y="2276476"/>
            <a:ext cx="5775324" cy="6435725"/>
          </a:xfrm>
          <a:prstGeom prst="rect">
            <a:avLst/>
          </a:prstGeom>
        </p:spPr>
        <p:txBody>
          <a:bodyPr vert="horz" lIns="91435" tIns="45718" rIns="91435" bIns="45718"/>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78602" y="2276476"/>
            <a:ext cx="5775324" cy="6435725"/>
          </a:xfrm>
          <a:prstGeom prst="rect">
            <a:avLst/>
          </a:prstGeom>
        </p:spPr>
        <p:txBody>
          <a:bodyPr vert="horz" lIns="91435" tIns="45718" rIns="91435" bIns="45718"/>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7741899"/>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6" y="390525"/>
            <a:ext cx="11703050" cy="16256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50876" y="2182814"/>
            <a:ext cx="5745163" cy="909638"/>
          </a:xfrm>
          <a:prstGeom prst="rect">
            <a:avLst/>
          </a:prstGeom>
        </p:spPr>
        <p:txBody>
          <a:bodyPr vert="horz" lIns="91435" tIns="45718" rIns="91435" bIns="45718" anchor="b"/>
          <a:lstStyle>
            <a:lvl1pPr marL="0" indent="0">
              <a:buNone/>
              <a:defRPr sz="2400" b="1"/>
            </a:lvl1pPr>
            <a:lvl2pPr marL="457176" indent="0">
              <a:buNone/>
              <a:defRPr sz="2000" b="1"/>
            </a:lvl2pPr>
            <a:lvl3pPr marL="914354" indent="0">
              <a:buNone/>
              <a:defRPr sz="1800" b="1"/>
            </a:lvl3pPr>
            <a:lvl4pPr marL="1371530" indent="0">
              <a:buNone/>
              <a:defRPr sz="1600" b="1"/>
            </a:lvl4pPr>
            <a:lvl5pPr marL="1828706" indent="0">
              <a:buNone/>
              <a:defRPr sz="1600" b="1"/>
            </a:lvl5pPr>
            <a:lvl6pPr marL="2285884" indent="0">
              <a:buNone/>
              <a:defRPr sz="1600" b="1"/>
            </a:lvl6pPr>
            <a:lvl7pPr marL="2743060" indent="0">
              <a:buNone/>
              <a:defRPr sz="1600" b="1"/>
            </a:lvl7pPr>
            <a:lvl8pPr marL="3200236" indent="0">
              <a:buNone/>
              <a:defRPr sz="1600" b="1"/>
            </a:lvl8pPr>
            <a:lvl9pPr marL="3657413" indent="0">
              <a:buNone/>
              <a:defRPr sz="1600" b="1"/>
            </a:lvl9pPr>
          </a:lstStyle>
          <a:p>
            <a:pPr lvl="0"/>
            <a:r>
              <a:rPr lang="en-US"/>
              <a:t>Click to edit Master text styles</a:t>
            </a:r>
          </a:p>
        </p:txBody>
      </p:sp>
      <p:sp>
        <p:nvSpPr>
          <p:cNvPr id="4" name="Content Placeholder 3"/>
          <p:cNvSpPr>
            <a:spLocks noGrp="1"/>
          </p:cNvSpPr>
          <p:nvPr>
            <p:ph sz="half" idx="2"/>
          </p:nvPr>
        </p:nvSpPr>
        <p:spPr>
          <a:xfrm>
            <a:off x="650876" y="3092451"/>
            <a:ext cx="5745163" cy="5619750"/>
          </a:xfrm>
          <a:prstGeom prst="rect">
            <a:avLst/>
          </a:prstGeom>
        </p:spPr>
        <p:txBody>
          <a:bodyPr vert="horz" lIns="91435" tIns="45718" rIns="91435" bIns="45718"/>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05590" y="2182814"/>
            <a:ext cx="5748336" cy="909638"/>
          </a:xfrm>
          <a:prstGeom prst="rect">
            <a:avLst/>
          </a:prstGeom>
        </p:spPr>
        <p:txBody>
          <a:bodyPr vert="horz" lIns="91435" tIns="45718" rIns="91435" bIns="45718" anchor="b"/>
          <a:lstStyle>
            <a:lvl1pPr marL="0" indent="0">
              <a:buNone/>
              <a:defRPr sz="2400" b="1"/>
            </a:lvl1pPr>
            <a:lvl2pPr marL="457176" indent="0">
              <a:buNone/>
              <a:defRPr sz="2000" b="1"/>
            </a:lvl2pPr>
            <a:lvl3pPr marL="914354" indent="0">
              <a:buNone/>
              <a:defRPr sz="1800" b="1"/>
            </a:lvl3pPr>
            <a:lvl4pPr marL="1371530" indent="0">
              <a:buNone/>
              <a:defRPr sz="1600" b="1"/>
            </a:lvl4pPr>
            <a:lvl5pPr marL="1828706" indent="0">
              <a:buNone/>
              <a:defRPr sz="1600" b="1"/>
            </a:lvl5pPr>
            <a:lvl6pPr marL="2285884" indent="0">
              <a:buNone/>
              <a:defRPr sz="1600" b="1"/>
            </a:lvl6pPr>
            <a:lvl7pPr marL="2743060" indent="0">
              <a:buNone/>
              <a:defRPr sz="1600" b="1"/>
            </a:lvl7pPr>
            <a:lvl8pPr marL="3200236" indent="0">
              <a:buNone/>
              <a:defRPr sz="1600" b="1"/>
            </a:lvl8pPr>
            <a:lvl9pPr marL="365741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5590" y="3092451"/>
            <a:ext cx="5748336" cy="5619750"/>
          </a:xfrm>
          <a:prstGeom prst="rect">
            <a:avLst/>
          </a:prstGeom>
        </p:spPr>
        <p:txBody>
          <a:bodyPr vert="horz" lIns="91435" tIns="45718" rIns="91435" bIns="45718"/>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8881863"/>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5956985"/>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67030472"/>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7" y="388940"/>
            <a:ext cx="4278313" cy="16525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5084763" y="388938"/>
            <a:ext cx="7269163" cy="8323263"/>
          </a:xfrm>
          <a:prstGeom prst="rect">
            <a:avLst/>
          </a:prstGeom>
        </p:spPr>
        <p:txBody>
          <a:bodyPr vert="horz" lIns="91435" tIns="45718" rIns="91435" bIns="45718"/>
          <a:lstStyle>
            <a:lvl1pPr>
              <a:defRPr sz="31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50877" y="2041526"/>
            <a:ext cx="4278313" cy="6670674"/>
          </a:xfrm>
          <a:prstGeom prst="rect">
            <a:avLst/>
          </a:prstGeom>
        </p:spPr>
        <p:txBody>
          <a:bodyPr vert="horz" lIns="91435" tIns="45718" rIns="91435" bIns="45718"/>
          <a:lstStyle>
            <a:lvl1pPr marL="0" indent="0">
              <a:buNone/>
              <a:defRPr sz="1400"/>
            </a:lvl1pPr>
            <a:lvl2pPr marL="457176" indent="0">
              <a:buNone/>
              <a:defRPr sz="1100"/>
            </a:lvl2pPr>
            <a:lvl3pPr marL="914354" indent="0">
              <a:buNone/>
              <a:defRPr sz="1000"/>
            </a:lvl3pPr>
            <a:lvl4pPr marL="1371530" indent="0">
              <a:buNone/>
              <a:defRPr sz="900"/>
            </a:lvl4pPr>
            <a:lvl5pPr marL="1828706" indent="0">
              <a:buNone/>
              <a:defRPr sz="900"/>
            </a:lvl5pPr>
            <a:lvl6pPr marL="2285884" indent="0">
              <a:buNone/>
              <a:defRPr sz="900"/>
            </a:lvl6pPr>
            <a:lvl7pPr marL="2743060" indent="0">
              <a:buNone/>
              <a:defRPr sz="900"/>
            </a:lvl7pPr>
            <a:lvl8pPr marL="3200236" indent="0">
              <a:buNone/>
              <a:defRPr sz="900"/>
            </a:lvl8pPr>
            <a:lvl9pPr marL="3657413" indent="0">
              <a:buNone/>
              <a:defRPr sz="900"/>
            </a:lvl9pPr>
          </a:lstStyle>
          <a:p>
            <a:pPr lvl="0"/>
            <a:r>
              <a:rPr lang="en-US"/>
              <a:t>Click to edit Master text styles</a:t>
            </a:r>
          </a:p>
        </p:txBody>
      </p:sp>
    </p:spTree>
    <p:extLst>
      <p:ext uri="{BB962C8B-B14F-4D97-AF65-F5344CB8AC3E}">
        <p14:creationId xmlns:p14="http://schemas.microsoft.com/office/powerpoint/2010/main" val="331525324"/>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6" y="6827839"/>
            <a:ext cx="7802563" cy="806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549526" y="871538"/>
            <a:ext cx="7802563" cy="5851526"/>
          </a:xfrm>
          <a:prstGeom prst="rect">
            <a:avLst/>
          </a:prstGeom>
        </p:spPr>
        <p:txBody>
          <a:bodyPr vert="horz" lIns="91435" tIns="45718" rIns="91435" bIns="45718"/>
          <a:lstStyle>
            <a:lvl1pPr marL="0" indent="0">
              <a:buNone/>
              <a:defRPr sz="3100"/>
            </a:lvl1pPr>
            <a:lvl2pPr marL="457176" indent="0">
              <a:buNone/>
              <a:defRPr sz="2800"/>
            </a:lvl2pPr>
            <a:lvl3pPr marL="914354" indent="0">
              <a:buNone/>
              <a:defRPr sz="2400"/>
            </a:lvl3pPr>
            <a:lvl4pPr marL="1371530" indent="0">
              <a:buNone/>
              <a:defRPr sz="2000"/>
            </a:lvl4pPr>
            <a:lvl5pPr marL="1828706" indent="0">
              <a:buNone/>
              <a:defRPr sz="2000"/>
            </a:lvl5pPr>
            <a:lvl6pPr marL="2285884" indent="0">
              <a:buNone/>
              <a:defRPr sz="2000"/>
            </a:lvl6pPr>
            <a:lvl7pPr marL="2743060" indent="0">
              <a:buNone/>
              <a:defRPr sz="2000"/>
            </a:lvl7pPr>
            <a:lvl8pPr marL="3200236" indent="0">
              <a:buNone/>
              <a:defRPr sz="2000"/>
            </a:lvl8pPr>
            <a:lvl9pPr marL="3657413" indent="0">
              <a:buNone/>
              <a:defRPr sz="2000"/>
            </a:lvl9pPr>
          </a:lstStyle>
          <a:p>
            <a:pPr lvl="0"/>
            <a:endParaRPr lang="en-US" noProof="0">
              <a:sym typeface="Hoefler Text" pitchFamily="-28" charset="0"/>
            </a:endParaRPr>
          </a:p>
        </p:txBody>
      </p:sp>
      <p:sp>
        <p:nvSpPr>
          <p:cNvPr id="4" name="Text Placeholder 3"/>
          <p:cNvSpPr>
            <a:spLocks noGrp="1"/>
          </p:cNvSpPr>
          <p:nvPr>
            <p:ph type="body" sz="half" idx="2"/>
          </p:nvPr>
        </p:nvSpPr>
        <p:spPr>
          <a:xfrm>
            <a:off x="2549526" y="7634289"/>
            <a:ext cx="7802563" cy="1144587"/>
          </a:xfrm>
          <a:prstGeom prst="rect">
            <a:avLst/>
          </a:prstGeom>
        </p:spPr>
        <p:txBody>
          <a:bodyPr vert="horz" lIns="91435" tIns="45718" rIns="91435" bIns="45718"/>
          <a:lstStyle>
            <a:lvl1pPr marL="0" indent="0">
              <a:buNone/>
              <a:defRPr sz="1400"/>
            </a:lvl1pPr>
            <a:lvl2pPr marL="457176" indent="0">
              <a:buNone/>
              <a:defRPr sz="1100"/>
            </a:lvl2pPr>
            <a:lvl3pPr marL="914354" indent="0">
              <a:buNone/>
              <a:defRPr sz="1000"/>
            </a:lvl3pPr>
            <a:lvl4pPr marL="1371530" indent="0">
              <a:buNone/>
              <a:defRPr sz="900"/>
            </a:lvl4pPr>
            <a:lvl5pPr marL="1828706" indent="0">
              <a:buNone/>
              <a:defRPr sz="900"/>
            </a:lvl5pPr>
            <a:lvl6pPr marL="2285884" indent="0">
              <a:buNone/>
              <a:defRPr sz="900"/>
            </a:lvl6pPr>
            <a:lvl7pPr marL="2743060" indent="0">
              <a:buNone/>
              <a:defRPr sz="900"/>
            </a:lvl7pPr>
            <a:lvl8pPr marL="3200236" indent="0">
              <a:buNone/>
              <a:defRPr sz="900"/>
            </a:lvl8pPr>
            <a:lvl9pPr marL="3657413" indent="0">
              <a:buNone/>
              <a:defRPr sz="900"/>
            </a:lvl9pPr>
          </a:lstStyle>
          <a:p>
            <a:pPr lvl="0"/>
            <a:r>
              <a:rPr lang="en-US"/>
              <a:t>Click to edit Master text styles</a:t>
            </a:r>
          </a:p>
        </p:txBody>
      </p:sp>
    </p:spTree>
    <p:extLst>
      <p:ext uri="{BB962C8B-B14F-4D97-AF65-F5344CB8AC3E}">
        <p14:creationId xmlns:p14="http://schemas.microsoft.com/office/powerpoint/2010/main" val="297872407"/>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50876" y="2276476"/>
            <a:ext cx="11703050" cy="6435725"/>
          </a:xfrm>
          <a:prstGeom prst="rect">
            <a:avLst/>
          </a:prstGeom>
        </p:spPr>
        <p:txBody>
          <a:bodyPr vert="eaVert" lIns="91435" tIns="45718" rIns="91435" bIns="45718"/>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1945141"/>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2276476"/>
            <a:ext cx="2925761" cy="69691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50876" y="2276476"/>
            <a:ext cx="8624887" cy="6969125"/>
          </a:xfrm>
          <a:prstGeom prst="rect">
            <a:avLst/>
          </a:prstGeom>
        </p:spPr>
        <p:txBody>
          <a:bodyPr vert="eaVert" lIns="91435" tIns="45718" rIns="91435" bIns="45718"/>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2202310"/>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6" y="3030540"/>
            <a:ext cx="11055350" cy="2090736"/>
          </a:xfrm>
        </p:spPr>
        <p:txBody>
          <a:bodyPr/>
          <a:lstStyle/>
          <a:p>
            <a:r>
              <a:rPr lang="en-US"/>
              <a:t>Click to edit Master title style</a:t>
            </a:r>
          </a:p>
        </p:txBody>
      </p:sp>
      <p:sp>
        <p:nvSpPr>
          <p:cNvPr id="3" name="Subtitle 2"/>
          <p:cNvSpPr>
            <a:spLocks noGrp="1"/>
          </p:cNvSpPr>
          <p:nvPr>
            <p:ph type="subTitle" idx="1"/>
          </p:nvPr>
        </p:nvSpPr>
        <p:spPr>
          <a:xfrm>
            <a:off x="1951038" y="5527676"/>
            <a:ext cx="9102726" cy="2492375"/>
          </a:xfrm>
        </p:spPr>
        <p:txBody>
          <a:bodyPr/>
          <a:lstStyle>
            <a:lvl1pPr marL="0" indent="0" algn="ctr">
              <a:buNone/>
              <a:defRPr/>
            </a:lvl1pPr>
            <a:lvl2pPr marL="457176" indent="0" algn="ctr">
              <a:buNone/>
              <a:defRPr/>
            </a:lvl2pPr>
            <a:lvl3pPr marL="914354" indent="0" algn="ctr">
              <a:buNone/>
              <a:defRPr/>
            </a:lvl3pPr>
            <a:lvl4pPr marL="1371530" indent="0" algn="ctr">
              <a:buNone/>
              <a:defRPr/>
            </a:lvl4pPr>
            <a:lvl5pPr marL="1828706" indent="0" algn="ctr">
              <a:buNone/>
              <a:defRPr/>
            </a:lvl5pPr>
            <a:lvl6pPr marL="2285884" indent="0" algn="ctr">
              <a:buNone/>
              <a:defRPr/>
            </a:lvl6pPr>
            <a:lvl7pPr marL="2743060" indent="0" algn="ctr">
              <a:buNone/>
              <a:defRPr/>
            </a:lvl7pPr>
            <a:lvl8pPr marL="3200236" indent="0" algn="ctr">
              <a:buNone/>
              <a:defRPr/>
            </a:lvl8pPr>
            <a:lvl9pPr marL="3657413" indent="0" algn="ctr">
              <a:buNone/>
              <a:defRPr/>
            </a:lvl9pPr>
          </a:lstStyle>
          <a:p>
            <a:r>
              <a:rPr lang="en-US"/>
              <a:t>Click to edit Master subtitle style</a:t>
            </a:r>
          </a:p>
        </p:txBody>
      </p:sp>
    </p:spTree>
    <p:extLst>
      <p:ext uri="{BB962C8B-B14F-4D97-AF65-F5344CB8AC3E}">
        <p14:creationId xmlns:p14="http://schemas.microsoft.com/office/powerpoint/2010/main" val="1844435118"/>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6" y="6827839"/>
            <a:ext cx="7802563" cy="806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549526" y="871538"/>
            <a:ext cx="7802563" cy="5851526"/>
          </a:xfrm>
        </p:spPr>
        <p:txBody>
          <a:bodyPr/>
          <a:lstStyle>
            <a:lvl1pPr marL="0" indent="0">
              <a:buNone/>
              <a:defRPr sz="3100"/>
            </a:lvl1pPr>
            <a:lvl2pPr marL="457176" indent="0">
              <a:buNone/>
              <a:defRPr sz="2800"/>
            </a:lvl2pPr>
            <a:lvl3pPr marL="914354" indent="0">
              <a:buNone/>
              <a:defRPr sz="2400"/>
            </a:lvl3pPr>
            <a:lvl4pPr marL="1371530" indent="0">
              <a:buNone/>
              <a:defRPr sz="2000"/>
            </a:lvl4pPr>
            <a:lvl5pPr marL="1828706" indent="0">
              <a:buNone/>
              <a:defRPr sz="2000"/>
            </a:lvl5pPr>
            <a:lvl6pPr marL="2285884" indent="0">
              <a:buNone/>
              <a:defRPr sz="2000"/>
            </a:lvl6pPr>
            <a:lvl7pPr marL="2743060" indent="0">
              <a:buNone/>
              <a:defRPr sz="2000"/>
            </a:lvl7pPr>
            <a:lvl8pPr marL="3200236" indent="0">
              <a:buNone/>
              <a:defRPr sz="2000"/>
            </a:lvl8pPr>
            <a:lvl9pPr marL="3657413" indent="0">
              <a:buNone/>
              <a:defRPr sz="2000"/>
            </a:lvl9pPr>
          </a:lstStyle>
          <a:p>
            <a:pPr lvl="0"/>
            <a:endParaRPr lang="en-US" noProof="0">
              <a:sym typeface="Hoefler Text" pitchFamily="-28" charset="0"/>
            </a:endParaRPr>
          </a:p>
        </p:txBody>
      </p:sp>
      <p:sp>
        <p:nvSpPr>
          <p:cNvPr id="4" name="Text Placeholder 3"/>
          <p:cNvSpPr>
            <a:spLocks noGrp="1"/>
          </p:cNvSpPr>
          <p:nvPr>
            <p:ph type="body" sz="half" idx="2"/>
          </p:nvPr>
        </p:nvSpPr>
        <p:spPr>
          <a:xfrm>
            <a:off x="2549526" y="7634289"/>
            <a:ext cx="7802563" cy="1144587"/>
          </a:xfrm>
        </p:spPr>
        <p:txBody>
          <a:bodyPr/>
          <a:lstStyle>
            <a:lvl1pPr marL="0" indent="0">
              <a:buNone/>
              <a:defRPr sz="1400"/>
            </a:lvl1pPr>
            <a:lvl2pPr marL="457176" indent="0">
              <a:buNone/>
              <a:defRPr sz="1100"/>
            </a:lvl2pPr>
            <a:lvl3pPr marL="914354" indent="0">
              <a:buNone/>
              <a:defRPr sz="1000"/>
            </a:lvl3pPr>
            <a:lvl4pPr marL="1371530" indent="0">
              <a:buNone/>
              <a:defRPr sz="900"/>
            </a:lvl4pPr>
            <a:lvl5pPr marL="1828706" indent="0">
              <a:buNone/>
              <a:defRPr sz="900"/>
            </a:lvl5pPr>
            <a:lvl6pPr marL="2285884" indent="0">
              <a:buNone/>
              <a:defRPr sz="900"/>
            </a:lvl6pPr>
            <a:lvl7pPr marL="2743060" indent="0">
              <a:buNone/>
              <a:defRPr sz="900"/>
            </a:lvl7pPr>
            <a:lvl8pPr marL="3200236" indent="0">
              <a:buNone/>
              <a:defRPr sz="900"/>
            </a:lvl8pPr>
            <a:lvl9pPr marL="3657413" indent="0">
              <a:buNone/>
              <a:defRPr sz="900"/>
            </a:lvl9pPr>
          </a:lstStyle>
          <a:p>
            <a:pPr lvl="0"/>
            <a:r>
              <a:rPr lang="en-US"/>
              <a:t>Click to edit Master text styles</a:t>
            </a:r>
          </a:p>
        </p:txBody>
      </p:sp>
    </p:spTree>
    <p:extLst>
      <p:ext uri="{BB962C8B-B14F-4D97-AF65-F5344CB8AC3E}">
        <p14:creationId xmlns:p14="http://schemas.microsoft.com/office/powerpoint/2010/main" val="2492434691"/>
      </p:ext>
    </p:extLst>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6440124"/>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1"/>
            <a:ext cx="11053761" cy="19367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1027113" y="4133849"/>
            <a:ext cx="11053761" cy="2133601"/>
          </a:xfrm>
        </p:spPr>
        <p:txBody>
          <a:bodyPr anchor="b"/>
          <a:lstStyle>
            <a:lvl1pPr marL="0" indent="0">
              <a:buNone/>
              <a:defRPr sz="2000"/>
            </a:lvl1pPr>
            <a:lvl2pPr marL="457176" indent="0">
              <a:buNone/>
              <a:defRPr sz="1800"/>
            </a:lvl2pPr>
            <a:lvl3pPr marL="914354" indent="0">
              <a:buNone/>
              <a:defRPr sz="1600"/>
            </a:lvl3pPr>
            <a:lvl4pPr marL="1371530" indent="0">
              <a:buNone/>
              <a:defRPr sz="1400"/>
            </a:lvl4pPr>
            <a:lvl5pPr marL="1828706" indent="0">
              <a:buNone/>
              <a:defRPr sz="1400"/>
            </a:lvl5pPr>
            <a:lvl6pPr marL="2285884" indent="0">
              <a:buNone/>
              <a:defRPr sz="1400"/>
            </a:lvl6pPr>
            <a:lvl7pPr marL="2743060" indent="0">
              <a:buNone/>
              <a:defRPr sz="1400"/>
            </a:lvl7pPr>
            <a:lvl8pPr marL="3200236" indent="0">
              <a:buNone/>
              <a:defRPr sz="1400"/>
            </a:lvl8pPr>
            <a:lvl9pPr marL="3657413" indent="0">
              <a:buNone/>
              <a:defRPr sz="1400"/>
            </a:lvl9pPr>
          </a:lstStyle>
          <a:p>
            <a:pPr lvl="0"/>
            <a:r>
              <a:rPr lang="en-US"/>
              <a:t>Click to edit Master text styles</a:t>
            </a:r>
          </a:p>
        </p:txBody>
      </p:sp>
    </p:spTree>
    <p:extLst>
      <p:ext uri="{BB962C8B-B14F-4D97-AF65-F5344CB8AC3E}">
        <p14:creationId xmlns:p14="http://schemas.microsoft.com/office/powerpoint/2010/main" val="674081304"/>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70001" y="2489201"/>
            <a:ext cx="5156200" cy="6350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78600" y="2489201"/>
            <a:ext cx="5156200" cy="6350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3724888"/>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6" y="390525"/>
            <a:ext cx="11703050" cy="16256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50876" y="2182814"/>
            <a:ext cx="5745163" cy="909638"/>
          </a:xfrm>
        </p:spPr>
        <p:txBody>
          <a:bodyPr anchor="b"/>
          <a:lstStyle>
            <a:lvl1pPr marL="0" indent="0">
              <a:buNone/>
              <a:defRPr sz="2400" b="1"/>
            </a:lvl1pPr>
            <a:lvl2pPr marL="457176" indent="0">
              <a:buNone/>
              <a:defRPr sz="2000" b="1"/>
            </a:lvl2pPr>
            <a:lvl3pPr marL="914354" indent="0">
              <a:buNone/>
              <a:defRPr sz="1800" b="1"/>
            </a:lvl3pPr>
            <a:lvl4pPr marL="1371530" indent="0">
              <a:buNone/>
              <a:defRPr sz="1600" b="1"/>
            </a:lvl4pPr>
            <a:lvl5pPr marL="1828706" indent="0">
              <a:buNone/>
              <a:defRPr sz="1600" b="1"/>
            </a:lvl5pPr>
            <a:lvl6pPr marL="2285884" indent="0">
              <a:buNone/>
              <a:defRPr sz="1600" b="1"/>
            </a:lvl6pPr>
            <a:lvl7pPr marL="2743060" indent="0">
              <a:buNone/>
              <a:defRPr sz="1600" b="1"/>
            </a:lvl7pPr>
            <a:lvl8pPr marL="3200236" indent="0">
              <a:buNone/>
              <a:defRPr sz="1600" b="1"/>
            </a:lvl8pPr>
            <a:lvl9pPr marL="3657413" indent="0">
              <a:buNone/>
              <a:defRPr sz="1600" b="1"/>
            </a:lvl9pPr>
          </a:lstStyle>
          <a:p>
            <a:pPr lvl="0"/>
            <a:r>
              <a:rPr lang="en-US"/>
              <a:t>Click to edit Master text styles</a:t>
            </a:r>
          </a:p>
        </p:txBody>
      </p:sp>
      <p:sp>
        <p:nvSpPr>
          <p:cNvPr id="4" name="Content Placeholder 3"/>
          <p:cNvSpPr>
            <a:spLocks noGrp="1"/>
          </p:cNvSpPr>
          <p:nvPr>
            <p:ph sz="half" idx="2"/>
          </p:nvPr>
        </p:nvSpPr>
        <p:spPr>
          <a:xfrm>
            <a:off x="650876" y="3092451"/>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05590" y="2182814"/>
            <a:ext cx="5748336" cy="909638"/>
          </a:xfrm>
        </p:spPr>
        <p:txBody>
          <a:bodyPr anchor="b"/>
          <a:lstStyle>
            <a:lvl1pPr marL="0" indent="0">
              <a:buNone/>
              <a:defRPr sz="2400" b="1"/>
            </a:lvl1pPr>
            <a:lvl2pPr marL="457176" indent="0">
              <a:buNone/>
              <a:defRPr sz="2000" b="1"/>
            </a:lvl2pPr>
            <a:lvl3pPr marL="914354" indent="0">
              <a:buNone/>
              <a:defRPr sz="1800" b="1"/>
            </a:lvl3pPr>
            <a:lvl4pPr marL="1371530" indent="0">
              <a:buNone/>
              <a:defRPr sz="1600" b="1"/>
            </a:lvl4pPr>
            <a:lvl5pPr marL="1828706" indent="0">
              <a:buNone/>
              <a:defRPr sz="1600" b="1"/>
            </a:lvl5pPr>
            <a:lvl6pPr marL="2285884" indent="0">
              <a:buNone/>
              <a:defRPr sz="1600" b="1"/>
            </a:lvl6pPr>
            <a:lvl7pPr marL="2743060" indent="0">
              <a:buNone/>
              <a:defRPr sz="1600" b="1"/>
            </a:lvl7pPr>
            <a:lvl8pPr marL="3200236" indent="0">
              <a:buNone/>
              <a:defRPr sz="1600" b="1"/>
            </a:lvl8pPr>
            <a:lvl9pPr marL="365741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5590" y="3092451"/>
            <a:ext cx="5748336"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128254"/>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8847992"/>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19784953"/>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7" y="388940"/>
            <a:ext cx="4278313" cy="165258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5084763" y="388938"/>
            <a:ext cx="7269163" cy="8323263"/>
          </a:xfrm>
        </p:spPr>
        <p:txBody>
          <a:bodyPr/>
          <a:lstStyle>
            <a:lvl1pPr>
              <a:defRPr sz="31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50877" y="2041526"/>
            <a:ext cx="4278313" cy="6670674"/>
          </a:xfrm>
        </p:spPr>
        <p:txBody>
          <a:bodyPr/>
          <a:lstStyle>
            <a:lvl1pPr marL="0" indent="0">
              <a:buNone/>
              <a:defRPr sz="1400"/>
            </a:lvl1pPr>
            <a:lvl2pPr marL="457176" indent="0">
              <a:buNone/>
              <a:defRPr sz="1100"/>
            </a:lvl2pPr>
            <a:lvl3pPr marL="914354" indent="0">
              <a:buNone/>
              <a:defRPr sz="1000"/>
            </a:lvl3pPr>
            <a:lvl4pPr marL="1371530" indent="0">
              <a:buNone/>
              <a:defRPr sz="900"/>
            </a:lvl4pPr>
            <a:lvl5pPr marL="1828706" indent="0">
              <a:buNone/>
              <a:defRPr sz="900"/>
            </a:lvl5pPr>
            <a:lvl6pPr marL="2285884" indent="0">
              <a:buNone/>
              <a:defRPr sz="900"/>
            </a:lvl6pPr>
            <a:lvl7pPr marL="2743060" indent="0">
              <a:buNone/>
              <a:defRPr sz="900"/>
            </a:lvl7pPr>
            <a:lvl8pPr marL="3200236" indent="0">
              <a:buNone/>
              <a:defRPr sz="900"/>
            </a:lvl8pPr>
            <a:lvl9pPr marL="3657413" indent="0">
              <a:buNone/>
              <a:defRPr sz="900"/>
            </a:lvl9pPr>
          </a:lstStyle>
          <a:p>
            <a:pPr lvl="0"/>
            <a:r>
              <a:rPr lang="en-US"/>
              <a:t>Click to edit Master text styles</a:t>
            </a:r>
          </a:p>
        </p:txBody>
      </p:sp>
    </p:spTree>
    <p:extLst>
      <p:ext uri="{BB962C8B-B14F-4D97-AF65-F5344CB8AC3E}">
        <p14:creationId xmlns:p14="http://schemas.microsoft.com/office/powerpoint/2010/main" val="2002158283"/>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6" y="6827839"/>
            <a:ext cx="7802563" cy="806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549526" y="871538"/>
            <a:ext cx="7802563" cy="5851526"/>
          </a:xfrm>
        </p:spPr>
        <p:txBody>
          <a:bodyPr/>
          <a:lstStyle>
            <a:lvl1pPr marL="0" indent="0">
              <a:buNone/>
              <a:defRPr sz="3100"/>
            </a:lvl1pPr>
            <a:lvl2pPr marL="457176" indent="0">
              <a:buNone/>
              <a:defRPr sz="2800"/>
            </a:lvl2pPr>
            <a:lvl3pPr marL="914354" indent="0">
              <a:buNone/>
              <a:defRPr sz="2400"/>
            </a:lvl3pPr>
            <a:lvl4pPr marL="1371530" indent="0">
              <a:buNone/>
              <a:defRPr sz="2000"/>
            </a:lvl4pPr>
            <a:lvl5pPr marL="1828706" indent="0">
              <a:buNone/>
              <a:defRPr sz="2000"/>
            </a:lvl5pPr>
            <a:lvl6pPr marL="2285884" indent="0">
              <a:buNone/>
              <a:defRPr sz="2000"/>
            </a:lvl6pPr>
            <a:lvl7pPr marL="2743060" indent="0">
              <a:buNone/>
              <a:defRPr sz="2000"/>
            </a:lvl7pPr>
            <a:lvl8pPr marL="3200236" indent="0">
              <a:buNone/>
              <a:defRPr sz="2000"/>
            </a:lvl8pPr>
            <a:lvl9pPr marL="3657413" indent="0">
              <a:buNone/>
              <a:defRPr sz="2000"/>
            </a:lvl9pPr>
          </a:lstStyle>
          <a:p>
            <a:pPr lvl="0"/>
            <a:endParaRPr lang="en-US" noProof="0">
              <a:sym typeface="Hoefler Text" pitchFamily="-28" charset="0"/>
            </a:endParaRPr>
          </a:p>
        </p:txBody>
      </p:sp>
      <p:sp>
        <p:nvSpPr>
          <p:cNvPr id="4" name="Text Placeholder 3"/>
          <p:cNvSpPr>
            <a:spLocks noGrp="1"/>
          </p:cNvSpPr>
          <p:nvPr>
            <p:ph type="body" sz="half" idx="2"/>
          </p:nvPr>
        </p:nvSpPr>
        <p:spPr>
          <a:xfrm>
            <a:off x="2549526" y="7634289"/>
            <a:ext cx="7802563" cy="1144587"/>
          </a:xfrm>
        </p:spPr>
        <p:txBody>
          <a:bodyPr/>
          <a:lstStyle>
            <a:lvl1pPr marL="0" indent="0">
              <a:buNone/>
              <a:defRPr sz="1400"/>
            </a:lvl1pPr>
            <a:lvl2pPr marL="457176" indent="0">
              <a:buNone/>
              <a:defRPr sz="1100"/>
            </a:lvl2pPr>
            <a:lvl3pPr marL="914354" indent="0">
              <a:buNone/>
              <a:defRPr sz="1000"/>
            </a:lvl3pPr>
            <a:lvl4pPr marL="1371530" indent="0">
              <a:buNone/>
              <a:defRPr sz="900"/>
            </a:lvl4pPr>
            <a:lvl5pPr marL="1828706" indent="0">
              <a:buNone/>
              <a:defRPr sz="900"/>
            </a:lvl5pPr>
            <a:lvl6pPr marL="2285884" indent="0">
              <a:buNone/>
              <a:defRPr sz="900"/>
            </a:lvl6pPr>
            <a:lvl7pPr marL="2743060" indent="0">
              <a:buNone/>
              <a:defRPr sz="900"/>
            </a:lvl7pPr>
            <a:lvl8pPr marL="3200236" indent="0">
              <a:buNone/>
              <a:defRPr sz="900"/>
            </a:lvl8pPr>
            <a:lvl9pPr marL="3657413" indent="0">
              <a:buNone/>
              <a:defRPr sz="900"/>
            </a:lvl9pPr>
          </a:lstStyle>
          <a:p>
            <a:pPr lvl="0"/>
            <a:r>
              <a:rPr lang="en-US"/>
              <a:t>Click to edit Master text styles</a:t>
            </a:r>
          </a:p>
        </p:txBody>
      </p:sp>
    </p:spTree>
    <p:extLst>
      <p:ext uri="{BB962C8B-B14F-4D97-AF65-F5344CB8AC3E}">
        <p14:creationId xmlns:p14="http://schemas.microsoft.com/office/powerpoint/2010/main" val="900488273"/>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5093086"/>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599" y="393699"/>
            <a:ext cx="2616201" cy="84455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70001" y="393699"/>
            <a:ext cx="7696201" cy="844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3983396"/>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image" Target="../media/image2.png"/><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image" Target="../media/image3.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image" Target="../media/image4.png"/><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image" Target="../media/image5.jpeg"/><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hyperlink" Target="http://northeastwebdesign.com/" TargetMode="Externa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image" Target="../media/image4.png"/><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5" Type="http://schemas.openxmlformats.org/officeDocument/2006/relationships/image" Target="../media/image5.jpeg"/><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hyperlink" Target="http://northeastwebdesign.com/" TargetMode="Externa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2.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2.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2.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2.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2.pn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image" Target="../media/image2.png"/><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7" name="Rectangle 1">
            <a:extLst>
              <a:ext uri="{FF2B5EF4-FFF2-40B4-BE49-F238E27FC236}">
                <a16:creationId xmlns:a16="http://schemas.microsoft.com/office/drawing/2014/main" id="{ED6B366D-BA78-4CF7-B7C1-3FE80E42D7FC}"/>
              </a:ext>
            </a:extLst>
          </p:cNvPr>
          <p:cNvSpPr>
            <a:spLocks noGrp="1" noChangeArrowheads="1"/>
          </p:cNvSpPr>
          <p:nvPr>
            <p:ph type="title"/>
          </p:nvPr>
        </p:nvSpPr>
        <p:spPr bwMode="auto">
          <a:xfrm>
            <a:off x="1270000" y="393700"/>
            <a:ext cx="10464800" cy="1981200"/>
          </a:xfrm>
          <a:prstGeom prst="rect">
            <a:avLst/>
          </a:prstGeom>
          <a:noFill/>
          <a:ln>
            <a:noFill/>
          </a:ln>
          <a:effectLst>
            <a:outerShdw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50797" tIns="50797" rIns="50797" bIns="50797" numCol="1" anchor="ctr" anchorCtr="0" compatLnSpc="1">
            <a:prstTxWarp prst="textNoShape">
              <a:avLst/>
            </a:prstTxWarp>
          </a:bodyPr>
          <a:lstStyle/>
          <a:p>
            <a:pPr lvl="0"/>
            <a:r>
              <a:rPr lang="en-US" altLang="en-US">
                <a:sym typeface="Hoefler Text" pitchFamily="18" charset="0"/>
              </a:rPr>
              <a:t>Click to edit Master title style</a:t>
            </a:r>
          </a:p>
        </p:txBody>
      </p:sp>
      <p:sp>
        <p:nvSpPr>
          <p:cNvPr id="4098" name="Rectangle 2">
            <a:extLst>
              <a:ext uri="{FF2B5EF4-FFF2-40B4-BE49-F238E27FC236}">
                <a16:creationId xmlns:a16="http://schemas.microsoft.com/office/drawing/2014/main" id="{E8452DB7-A8CE-4E80-BCC0-E3EEDA66455B}"/>
              </a:ext>
            </a:extLst>
          </p:cNvPr>
          <p:cNvSpPr>
            <a:spLocks noGrp="1" noChangeArrowheads="1"/>
          </p:cNvSpPr>
          <p:nvPr>
            <p:ph type="body" idx="1"/>
          </p:nvPr>
        </p:nvSpPr>
        <p:spPr bwMode="auto">
          <a:xfrm>
            <a:off x="1270000" y="2489200"/>
            <a:ext cx="4914900" cy="6350000"/>
          </a:xfrm>
          <a:prstGeom prst="rect">
            <a:avLst/>
          </a:prstGeom>
          <a:noFill/>
          <a:ln>
            <a:noFill/>
          </a:ln>
          <a:effectLst>
            <a:outerShdw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50797" tIns="50797" rIns="50797" bIns="50797" numCol="1" anchor="ctr" anchorCtr="0" compatLnSpc="1">
            <a:prstTxWarp prst="textNoShape">
              <a:avLst/>
            </a:prstTxWarp>
          </a:bodyPr>
          <a:lstStyle/>
          <a:p>
            <a:pPr lvl="0"/>
            <a:r>
              <a:rPr lang="en-US" altLang="en-US">
                <a:sym typeface="Hoefler Text" pitchFamily="18" charset="0"/>
              </a:rPr>
              <a:t>Click to edit Master text styles</a:t>
            </a:r>
          </a:p>
          <a:p>
            <a:pPr lvl="1"/>
            <a:r>
              <a:rPr lang="en-US" altLang="en-US">
                <a:sym typeface="Hoefler Text" pitchFamily="18" charset="0"/>
              </a:rPr>
              <a:t>Second level</a:t>
            </a:r>
          </a:p>
          <a:p>
            <a:pPr lvl="2"/>
            <a:r>
              <a:rPr lang="en-US" altLang="en-US">
                <a:sym typeface="Hoefler Text" pitchFamily="18" charset="0"/>
              </a:rPr>
              <a:t>Third level</a:t>
            </a:r>
          </a:p>
          <a:p>
            <a:pPr lvl="3"/>
            <a:r>
              <a:rPr lang="en-US" altLang="en-US">
                <a:sym typeface="Hoefler Text" pitchFamily="18" charset="0"/>
              </a:rPr>
              <a:t>Fourth level</a:t>
            </a:r>
          </a:p>
          <a:p>
            <a:pPr lvl="4"/>
            <a:r>
              <a:rPr lang="en-US" altLang="en-US">
                <a:sym typeface="Hoefler Text" pitchFamily="18" charset="0"/>
              </a:rPr>
              <a:t>Fifth level</a:t>
            </a:r>
          </a:p>
        </p:txBody>
      </p:sp>
    </p:spTree>
  </p:cSld>
  <p:clrMap bg1="lt1" tx1="dk1" bg2="lt2" tx2="dk2" accent1="accent1" accent2="accent2" accent3="accent3" accent4="accent4" accent5="accent5" accent6="accent6" hlink="hlink" folHlink="folHlink"/>
  <p:sldLayoutIdLst>
    <p:sldLayoutId id="2147484910" r:id="rId1"/>
    <p:sldLayoutId id="2147484911" r:id="rId2"/>
    <p:sldLayoutId id="2147484912" r:id="rId3"/>
    <p:sldLayoutId id="2147484913" r:id="rId4"/>
    <p:sldLayoutId id="2147484914" r:id="rId5"/>
    <p:sldLayoutId id="2147484915" r:id="rId6"/>
    <p:sldLayoutId id="2147484916" r:id="rId7"/>
    <p:sldLayoutId id="2147484917" r:id="rId8"/>
    <p:sldLayoutId id="2147484918" r:id="rId9"/>
    <p:sldLayoutId id="2147484919" r:id="rId10"/>
    <p:sldLayoutId id="2147484920" r:id="rId11"/>
  </p:sldLayoutIdLst>
  <p:transition/>
  <p:txStyles>
    <p:titleStyle>
      <a:lvl1pPr algn="ctr" rtl="0" eaLnBrk="0" fontAlgn="base" hangingPunct="0">
        <a:spcBef>
          <a:spcPct val="0"/>
        </a:spcBef>
        <a:spcAft>
          <a:spcPct val="0"/>
        </a:spcAft>
        <a:defRPr sz="6400">
          <a:solidFill>
            <a:schemeClr val="tx1"/>
          </a:solidFill>
          <a:latin typeface="+mj-lt"/>
          <a:ea typeface="+mj-ea"/>
          <a:cs typeface="+mj-cs"/>
          <a:sym typeface="Hoefler Text" pitchFamily="18" charset="0"/>
        </a:defRPr>
      </a:lvl1pPr>
      <a:lvl2pPr algn="ctr" rtl="0" eaLnBrk="0" fontAlgn="base" hangingPunct="0">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18" charset="0"/>
        </a:defRPr>
      </a:lvl2pPr>
      <a:lvl3pPr algn="ctr" rtl="0" eaLnBrk="0" fontAlgn="base" hangingPunct="0">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18" charset="0"/>
        </a:defRPr>
      </a:lvl3pPr>
      <a:lvl4pPr algn="ctr" rtl="0" eaLnBrk="0" fontAlgn="base" hangingPunct="0">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18" charset="0"/>
        </a:defRPr>
      </a:lvl4pPr>
      <a:lvl5pPr algn="ctr" rtl="0" eaLnBrk="0" fontAlgn="base" hangingPunct="0">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18" charset="0"/>
        </a:defRPr>
      </a:lvl5pPr>
      <a:lvl6pPr marL="457176" algn="ctr" rtl="0" fontAlgn="base">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28" charset="0"/>
        </a:defRPr>
      </a:lvl6pPr>
      <a:lvl7pPr marL="914354" algn="ctr" rtl="0" fontAlgn="base">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28" charset="0"/>
        </a:defRPr>
      </a:lvl7pPr>
      <a:lvl8pPr marL="1371530" algn="ctr" rtl="0" fontAlgn="base">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28" charset="0"/>
        </a:defRPr>
      </a:lvl8pPr>
      <a:lvl9pPr marL="1828706" algn="ctr" rtl="0" fontAlgn="base">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28" charset="0"/>
        </a:defRPr>
      </a:lvl9pPr>
    </p:titleStyle>
    <p:bodyStyle>
      <a:lvl1pPr marL="579438" indent="-342900" algn="l" rtl="0" eaLnBrk="0" fontAlgn="base" hangingPunct="0">
        <a:spcBef>
          <a:spcPts val="4200"/>
        </a:spcBef>
        <a:spcAft>
          <a:spcPct val="0"/>
        </a:spcAft>
        <a:buSzPct val="125000"/>
        <a:buFont typeface="Hoefler Text" pitchFamily="18" charset="0"/>
        <a:buChar char="•"/>
        <a:defRPr sz="3100">
          <a:solidFill>
            <a:schemeClr val="tx1"/>
          </a:solidFill>
          <a:latin typeface="+mn-lt"/>
          <a:ea typeface="+mn-ea"/>
          <a:cs typeface="+mn-cs"/>
          <a:sym typeface="Hoefler Text" pitchFamily="18" charset="0"/>
        </a:defRPr>
      </a:lvl1pPr>
      <a:lvl2pPr marL="1090613" indent="-341313" algn="l" rtl="0" eaLnBrk="0" fontAlgn="base" hangingPunct="0">
        <a:spcBef>
          <a:spcPts val="4200"/>
        </a:spcBef>
        <a:spcAft>
          <a:spcPct val="0"/>
        </a:spcAft>
        <a:buSzPct val="125000"/>
        <a:buFont typeface="Hoefler Text" pitchFamily="18" charset="0"/>
        <a:buChar char="•"/>
        <a:defRPr sz="3100">
          <a:solidFill>
            <a:schemeClr val="tx1"/>
          </a:solidFill>
          <a:latin typeface="+mn-lt"/>
          <a:ea typeface="+mn-ea"/>
          <a:cs typeface="+mn-cs"/>
          <a:sym typeface="Hoefler Text" pitchFamily="18" charset="0"/>
        </a:defRPr>
      </a:lvl2pPr>
      <a:lvl3pPr marL="1611313" indent="-341313" algn="l" rtl="0" eaLnBrk="0" fontAlgn="base" hangingPunct="0">
        <a:spcBef>
          <a:spcPts val="4200"/>
        </a:spcBef>
        <a:spcAft>
          <a:spcPct val="0"/>
        </a:spcAft>
        <a:buSzPct val="125000"/>
        <a:buFont typeface="Hoefler Text" pitchFamily="18" charset="0"/>
        <a:buChar char="•"/>
        <a:defRPr sz="3100">
          <a:solidFill>
            <a:schemeClr val="tx1"/>
          </a:solidFill>
          <a:latin typeface="+mn-lt"/>
          <a:ea typeface="+mn-ea"/>
          <a:cs typeface="+mn-cs"/>
          <a:sym typeface="Hoefler Text" pitchFamily="18" charset="0"/>
        </a:defRPr>
      </a:lvl3pPr>
      <a:lvl4pPr marL="2132013" indent="-341313" algn="l" rtl="0" eaLnBrk="0" fontAlgn="base" hangingPunct="0">
        <a:spcBef>
          <a:spcPts val="4200"/>
        </a:spcBef>
        <a:spcAft>
          <a:spcPct val="0"/>
        </a:spcAft>
        <a:buSzPct val="125000"/>
        <a:buFont typeface="Hoefler Text" pitchFamily="18" charset="0"/>
        <a:buChar char="•"/>
        <a:defRPr sz="3100">
          <a:solidFill>
            <a:schemeClr val="tx1"/>
          </a:solidFill>
          <a:latin typeface="+mn-lt"/>
          <a:ea typeface="+mn-ea"/>
          <a:cs typeface="+mn-cs"/>
          <a:sym typeface="Hoefler Text" pitchFamily="18" charset="0"/>
        </a:defRPr>
      </a:lvl4pPr>
      <a:lvl5pPr marL="2652713" indent="-341313" algn="l" rtl="0" eaLnBrk="0" fontAlgn="base" hangingPunct="0">
        <a:spcBef>
          <a:spcPts val="4200"/>
        </a:spcBef>
        <a:spcAft>
          <a:spcPct val="0"/>
        </a:spcAft>
        <a:buSzPct val="125000"/>
        <a:buFont typeface="Hoefler Text" pitchFamily="18" charset="0"/>
        <a:buChar char="•"/>
        <a:defRPr sz="3100">
          <a:solidFill>
            <a:schemeClr val="tx1"/>
          </a:solidFill>
          <a:latin typeface="+mn-lt"/>
          <a:ea typeface="+mn-ea"/>
          <a:cs typeface="+mn-cs"/>
          <a:sym typeface="Hoefler Text" pitchFamily="18" charset="0"/>
        </a:defRPr>
      </a:lvl5pPr>
      <a:lvl6pPr marL="3111341" indent="-342882" algn="l" rtl="0" fontAlgn="base">
        <a:spcBef>
          <a:spcPts val="4200"/>
        </a:spcBef>
        <a:spcAft>
          <a:spcPct val="0"/>
        </a:spcAft>
        <a:buSzPct val="125000"/>
        <a:buFont typeface="Hoefler Text" pitchFamily="-28" charset="0"/>
        <a:buChar char="•"/>
        <a:defRPr sz="3100">
          <a:solidFill>
            <a:schemeClr val="tx1"/>
          </a:solidFill>
          <a:latin typeface="+mn-lt"/>
          <a:ea typeface="+mn-ea"/>
          <a:cs typeface="+mn-cs"/>
          <a:sym typeface="Hoefler Text" pitchFamily="-28" charset="0"/>
        </a:defRPr>
      </a:lvl6pPr>
      <a:lvl7pPr marL="3568517" indent="-342882" algn="l" rtl="0" fontAlgn="base">
        <a:spcBef>
          <a:spcPts val="4200"/>
        </a:spcBef>
        <a:spcAft>
          <a:spcPct val="0"/>
        </a:spcAft>
        <a:buSzPct val="125000"/>
        <a:buFont typeface="Hoefler Text" pitchFamily="-28" charset="0"/>
        <a:buChar char="•"/>
        <a:defRPr sz="3100">
          <a:solidFill>
            <a:schemeClr val="tx1"/>
          </a:solidFill>
          <a:latin typeface="+mn-lt"/>
          <a:ea typeface="+mn-ea"/>
          <a:cs typeface="+mn-cs"/>
          <a:sym typeface="Hoefler Text" pitchFamily="-28" charset="0"/>
        </a:defRPr>
      </a:lvl7pPr>
      <a:lvl8pPr marL="4025694" indent="-342882" algn="l" rtl="0" fontAlgn="base">
        <a:spcBef>
          <a:spcPts val="4200"/>
        </a:spcBef>
        <a:spcAft>
          <a:spcPct val="0"/>
        </a:spcAft>
        <a:buSzPct val="125000"/>
        <a:buFont typeface="Hoefler Text" pitchFamily="-28" charset="0"/>
        <a:buChar char="•"/>
        <a:defRPr sz="3100">
          <a:solidFill>
            <a:schemeClr val="tx1"/>
          </a:solidFill>
          <a:latin typeface="+mn-lt"/>
          <a:ea typeface="+mn-ea"/>
          <a:cs typeface="+mn-cs"/>
          <a:sym typeface="Hoefler Text" pitchFamily="-28" charset="0"/>
        </a:defRPr>
      </a:lvl8pPr>
      <a:lvl9pPr marL="4482871" indent="-342882" algn="l" rtl="0" fontAlgn="base">
        <a:spcBef>
          <a:spcPts val="4200"/>
        </a:spcBef>
        <a:spcAft>
          <a:spcPct val="0"/>
        </a:spcAft>
        <a:buSzPct val="125000"/>
        <a:buFont typeface="Hoefler Text" pitchFamily="-28" charset="0"/>
        <a:buChar char="•"/>
        <a:defRPr sz="3100">
          <a:solidFill>
            <a:schemeClr val="tx1"/>
          </a:solidFill>
          <a:latin typeface="+mn-lt"/>
          <a:ea typeface="+mn-ea"/>
          <a:cs typeface="+mn-cs"/>
          <a:sym typeface="Hoefler Text" pitchFamily="-28" charset="0"/>
        </a:defRPr>
      </a:lvl9pPr>
    </p:bodyStyle>
    <p:otherStyle>
      <a:defPPr>
        <a:defRPr lang="en-US"/>
      </a:defPPr>
      <a:lvl1pPr marL="0" algn="l" defTabSz="457176" rtl="0" eaLnBrk="1" latinLnBrk="0" hangingPunct="1">
        <a:defRPr sz="1800" kern="1200">
          <a:solidFill>
            <a:schemeClr val="tx1"/>
          </a:solidFill>
          <a:latin typeface="+mn-lt"/>
          <a:ea typeface="+mn-ea"/>
          <a:cs typeface="+mn-cs"/>
        </a:defRPr>
      </a:lvl1pPr>
      <a:lvl2pPr marL="457176" algn="l" defTabSz="457176" rtl="0" eaLnBrk="1" latinLnBrk="0" hangingPunct="1">
        <a:defRPr sz="1800" kern="1200">
          <a:solidFill>
            <a:schemeClr val="tx1"/>
          </a:solidFill>
          <a:latin typeface="+mn-lt"/>
          <a:ea typeface="+mn-ea"/>
          <a:cs typeface="+mn-cs"/>
        </a:defRPr>
      </a:lvl2pPr>
      <a:lvl3pPr marL="914354" algn="l" defTabSz="457176" rtl="0" eaLnBrk="1" latinLnBrk="0" hangingPunct="1">
        <a:defRPr sz="1800" kern="1200">
          <a:solidFill>
            <a:schemeClr val="tx1"/>
          </a:solidFill>
          <a:latin typeface="+mn-lt"/>
          <a:ea typeface="+mn-ea"/>
          <a:cs typeface="+mn-cs"/>
        </a:defRPr>
      </a:lvl3pPr>
      <a:lvl4pPr marL="1371530" algn="l" defTabSz="457176" rtl="0" eaLnBrk="1" latinLnBrk="0" hangingPunct="1">
        <a:defRPr sz="1800" kern="1200">
          <a:solidFill>
            <a:schemeClr val="tx1"/>
          </a:solidFill>
          <a:latin typeface="+mn-lt"/>
          <a:ea typeface="+mn-ea"/>
          <a:cs typeface="+mn-cs"/>
        </a:defRPr>
      </a:lvl4pPr>
      <a:lvl5pPr marL="1828706" algn="l" defTabSz="457176" rtl="0" eaLnBrk="1" latinLnBrk="0" hangingPunct="1">
        <a:defRPr sz="1800" kern="1200">
          <a:solidFill>
            <a:schemeClr val="tx1"/>
          </a:solidFill>
          <a:latin typeface="+mn-lt"/>
          <a:ea typeface="+mn-ea"/>
          <a:cs typeface="+mn-cs"/>
        </a:defRPr>
      </a:lvl5pPr>
      <a:lvl6pPr marL="2285884" algn="l" defTabSz="457176" rtl="0" eaLnBrk="1" latinLnBrk="0" hangingPunct="1">
        <a:defRPr sz="1800" kern="1200">
          <a:solidFill>
            <a:schemeClr val="tx1"/>
          </a:solidFill>
          <a:latin typeface="+mn-lt"/>
          <a:ea typeface="+mn-ea"/>
          <a:cs typeface="+mn-cs"/>
        </a:defRPr>
      </a:lvl6pPr>
      <a:lvl7pPr marL="2743060" algn="l" defTabSz="457176" rtl="0" eaLnBrk="1" latinLnBrk="0" hangingPunct="1">
        <a:defRPr sz="1800" kern="1200">
          <a:solidFill>
            <a:schemeClr val="tx1"/>
          </a:solidFill>
          <a:latin typeface="+mn-lt"/>
          <a:ea typeface="+mn-ea"/>
          <a:cs typeface="+mn-cs"/>
        </a:defRPr>
      </a:lvl7pPr>
      <a:lvl8pPr marL="3200236" algn="l" defTabSz="457176" rtl="0" eaLnBrk="1" latinLnBrk="0" hangingPunct="1">
        <a:defRPr sz="1800" kern="1200">
          <a:solidFill>
            <a:schemeClr val="tx1"/>
          </a:solidFill>
          <a:latin typeface="+mn-lt"/>
          <a:ea typeface="+mn-ea"/>
          <a:cs typeface="+mn-cs"/>
        </a:defRPr>
      </a:lvl8pPr>
      <a:lvl9pPr marL="3657413" algn="l" defTabSz="457176"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3313" name="Rectangle 1">
            <a:extLst>
              <a:ext uri="{FF2B5EF4-FFF2-40B4-BE49-F238E27FC236}">
                <a16:creationId xmlns:a16="http://schemas.microsoft.com/office/drawing/2014/main" id="{A974E6E3-9749-468F-852B-96993F79F2F5}"/>
              </a:ext>
            </a:extLst>
          </p:cNvPr>
          <p:cNvSpPr>
            <a:spLocks noGrp="1" noChangeArrowheads="1"/>
          </p:cNvSpPr>
          <p:nvPr>
            <p:ph type="title"/>
          </p:nvPr>
        </p:nvSpPr>
        <p:spPr bwMode="auto">
          <a:xfrm>
            <a:off x="622300" y="1625600"/>
            <a:ext cx="5880100" cy="3048000"/>
          </a:xfrm>
          <a:prstGeom prst="rect">
            <a:avLst/>
          </a:prstGeom>
          <a:noFill/>
          <a:ln>
            <a:noFill/>
          </a:ln>
          <a:effectLst>
            <a:outerShdw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50797" tIns="50797" rIns="50797" bIns="50797" numCol="1" anchor="b" anchorCtr="0" compatLnSpc="1">
            <a:prstTxWarp prst="textNoShape">
              <a:avLst/>
            </a:prstTxWarp>
          </a:bodyPr>
          <a:lstStyle/>
          <a:p>
            <a:pPr lvl="0"/>
            <a:r>
              <a:rPr lang="en-US" altLang="en-US">
                <a:sym typeface="Hoefler Text" pitchFamily="18" charset="0"/>
              </a:rPr>
              <a:t>Click to edit Master title style</a:t>
            </a:r>
          </a:p>
        </p:txBody>
      </p:sp>
      <p:sp>
        <p:nvSpPr>
          <p:cNvPr id="13314" name="Rectangle 2">
            <a:extLst>
              <a:ext uri="{FF2B5EF4-FFF2-40B4-BE49-F238E27FC236}">
                <a16:creationId xmlns:a16="http://schemas.microsoft.com/office/drawing/2014/main" id="{D26F42D1-71F0-4265-8F8E-87163B2B72E8}"/>
              </a:ext>
            </a:extLst>
          </p:cNvPr>
          <p:cNvSpPr>
            <a:spLocks noGrp="1" noChangeArrowheads="1"/>
          </p:cNvSpPr>
          <p:nvPr>
            <p:ph type="body" idx="1"/>
          </p:nvPr>
        </p:nvSpPr>
        <p:spPr bwMode="auto">
          <a:xfrm>
            <a:off x="622300" y="5181600"/>
            <a:ext cx="5880100" cy="3048000"/>
          </a:xfrm>
          <a:prstGeom prst="rect">
            <a:avLst/>
          </a:prstGeom>
          <a:noFill/>
          <a:ln>
            <a:noFill/>
          </a:ln>
          <a:effectLst>
            <a:outerShdw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50797" tIns="50797" rIns="50797" bIns="50797" numCol="1" anchor="t" anchorCtr="0" compatLnSpc="1">
            <a:prstTxWarp prst="textNoShape">
              <a:avLst/>
            </a:prstTxWarp>
          </a:bodyPr>
          <a:lstStyle/>
          <a:p>
            <a:pPr lvl="0"/>
            <a:r>
              <a:rPr lang="en-US" altLang="en-US">
                <a:sym typeface="Hoefler Text" pitchFamily="18" charset="0"/>
              </a:rPr>
              <a:t>Click to edit Master text styles</a:t>
            </a:r>
          </a:p>
          <a:p>
            <a:pPr lvl="1"/>
            <a:r>
              <a:rPr lang="en-US" altLang="en-US">
                <a:sym typeface="Hoefler Text" pitchFamily="18" charset="0"/>
              </a:rPr>
              <a:t>Second level</a:t>
            </a:r>
          </a:p>
          <a:p>
            <a:pPr lvl="2"/>
            <a:r>
              <a:rPr lang="en-US" altLang="en-US">
                <a:sym typeface="Hoefler Text" pitchFamily="18" charset="0"/>
              </a:rPr>
              <a:t>Third level</a:t>
            </a:r>
          </a:p>
          <a:p>
            <a:pPr lvl="3"/>
            <a:r>
              <a:rPr lang="en-US" altLang="en-US">
                <a:sym typeface="Hoefler Text" pitchFamily="18" charset="0"/>
              </a:rPr>
              <a:t>Fourth level</a:t>
            </a:r>
          </a:p>
          <a:p>
            <a:pPr lvl="4"/>
            <a:r>
              <a:rPr lang="en-US" altLang="en-US">
                <a:sym typeface="Hoefler Text" pitchFamily="18" charset="0"/>
              </a:rPr>
              <a:t>Fifth level</a:t>
            </a:r>
          </a:p>
        </p:txBody>
      </p:sp>
      <p:pic>
        <p:nvPicPr>
          <p:cNvPr id="111620" name="Picture 3">
            <a:extLst>
              <a:ext uri="{FF2B5EF4-FFF2-40B4-BE49-F238E27FC236}">
                <a16:creationId xmlns:a16="http://schemas.microsoft.com/office/drawing/2014/main" id="{92D3C754-9F1C-44DF-94C4-F3778C8A02C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44600" y="4800600"/>
            <a:ext cx="46355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009" r:id="rId1"/>
    <p:sldLayoutId id="2147485010" r:id="rId2"/>
    <p:sldLayoutId id="2147485011" r:id="rId3"/>
    <p:sldLayoutId id="2147485012" r:id="rId4"/>
    <p:sldLayoutId id="2147485013" r:id="rId5"/>
    <p:sldLayoutId id="2147485014" r:id="rId6"/>
    <p:sldLayoutId id="2147485015" r:id="rId7"/>
    <p:sldLayoutId id="2147485016" r:id="rId8"/>
    <p:sldLayoutId id="2147485017" r:id="rId9"/>
    <p:sldLayoutId id="2147485018" r:id="rId10"/>
    <p:sldLayoutId id="2147485019" r:id="rId11"/>
  </p:sldLayoutIdLst>
  <p:transition/>
  <p:txStyles>
    <p:titleStyle>
      <a:lvl1pPr algn="ctr" rtl="0" eaLnBrk="0" fontAlgn="base" hangingPunct="0">
        <a:spcBef>
          <a:spcPct val="0"/>
        </a:spcBef>
        <a:spcAft>
          <a:spcPct val="0"/>
        </a:spcAft>
        <a:defRPr sz="6400">
          <a:solidFill>
            <a:schemeClr val="tx1"/>
          </a:solidFill>
          <a:latin typeface="+mj-lt"/>
          <a:ea typeface="+mj-ea"/>
          <a:cs typeface="+mj-cs"/>
          <a:sym typeface="Hoefler Text" pitchFamily="18" charset="0"/>
        </a:defRPr>
      </a:lvl1pPr>
      <a:lvl2pPr algn="ctr" rtl="0" eaLnBrk="0" fontAlgn="base" hangingPunct="0">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18" charset="0"/>
        </a:defRPr>
      </a:lvl2pPr>
      <a:lvl3pPr algn="ctr" rtl="0" eaLnBrk="0" fontAlgn="base" hangingPunct="0">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18" charset="0"/>
        </a:defRPr>
      </a:lvl3pPr>
      <a:lvl4pPr algn="ctr" rtl="0" eaLnBrk="0" fontAlgn="base" hangingPunct="0">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18" charset="0"/>
        </a:defRPr>
      </a:lvl4pPr>
      <a:lvl5pPr algn="ctr" rtl="0" eaLnBrk="0" fontAlgn="base" hangingPunct="0">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18" charset="0"/>
        </a:defRPr>
      </a:lvl5pPr>
      <a:lvl6pPr marL="457176" algn="ctr" rtl="0" fontAlgn="base">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28" charset="0"/>
        </a:defRPr>
      </a:lvl6pPr>
      <a:lvl7pPr marL="914354" algn="ctr" rtl="0" fontAlgn="base">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28" charset="0"/>
        </a:defRPr>
      </a:lvl7pPr>
      <a:lvl8pPr marL="1371530" algn="ctr" rtl="0" fontAlgn="base">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28" charset="0"/>
        </a:defRPr>
      </a:lvl8pPr>
      <a:lvl9pPr marL="1828706" algn="ctr" rtl="0" fontAlgn="base">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28" charset="0"/>
        </a:defRPr>
      </a:lvl9pPr>
    </p:titleStyle>
    <p:bodyStyle>
      <a:lvl1pPr marL="342900" indent="-342900" algn="ctr" rtl="0" eaLnBrk="0" fontAlgn="base" hangingPunct="0">
        <a:spcBef>
          <a:spcPct val="0"/>
        </a:spcBef>
        <a:spcAft>
          <a:spcPct val="0"/>
        </a:spcAft>
        <a:defRPr sz="3800">
          <a:solidFill>
            <a:schemeClr val="tx1"/>
          </a:solidFill>
          <a:latin typeface="+mn-lt"/>
          <a:ea typeface="+mn-ea"/>
          <a:cs typeface="+mn-cs"/>
          <a:sym typeface="Hoefler Text" pitchFamily="18" charset="0"/>
        </a:defRPr>
      </a:lvl1pPr>
      <a:lvl2pPr marL="742950" indent="-285750" algn="ctr" rtl="0" eaLnBrk="0" fontAlgn="base" hangingPunct="0">
        <a:spcBef>
          <a:spcPct val="0"/>
        </a:spcBef>
        <a:spcAft>
          <a:spcPct val="0"/>
        </a:spcAft>
        <a:defRPr sz="3800">
          <a:solidFill>
            <a:schemeClr val="tx1"/>
          </a:solidFill>
          <a:latin typeface="+mn-lt"/>
          <a:ea typeface="+mn-ea"/>
          <a:cs typeface="+mn-cs"/>
          <a:sym typeface="Hoefler Text" pitchFamily="18" charset="0"/>
        </a:defRPr>
      </a:lvl2pPr>
      <a:lvl3pPr marL="1143000" indent="-228600" algn="ctr" rtl="0" eaLnBrk="0" fontAlgn="base" hangingPunct="0">
        <a:spcBef>
          <a:spcPct val="0"/>
        </a:spcBef>
        <a:spcAft>
          <a:spcPct val="0"/>
        </a:spcAft>
        <a:defRPr sz="3800">
          <a:solidFill>
            <a:schemeClr val="tx1"/>
          </a:solidFill>
          <a:latin typeface="+mn-lt"/>
          <a:ea typeface="+mn-ea"/>
          <a:cs typeface="+mn-cs"/>
          <a:sym typeface="Hoefler Text" pitchFamily="18" charset="0"/>
        </a:defRPr>
      </a:lvl3pPr>
      <a:lvl4pPr marL="1600200" indent="-228600" algn="ctr" rtl="0" eaLnBrk="0" fontAlgn="base" hangingPunct="0">
        <a:spcBef>
          <a:spcPct val="0"/>
        </a:spcBef>
        <a:spcAft>
          <a:spcPct val="0"/>
        </a:spcAft>
        <a:defRPr sz="3800">
          <a:solidFill>
            <a:schemeClr val="tx1"/>
          </a:solidFill>
          <a:latin typeface="+mn-lt"/>
          <a:ea typeface="+mn-ea"/>
          <a:cs typeface="+mn-cs"/>
          <a:sym typeface="Hoefler Text" pitchFamily="18" charset="0"/>
        </a:defRPr>
      </a:lvl4pPr>
      <a:lvl5pPr marL="2057400" indent="-228600" algn="ctr" rtl="0" eaLnBrk="0" fontAlgn="base" hangingPunct="0">
        <a:spcBef>
          <a:spcPct val="0"/>
        </a:spcBef>
        <a:spcAft>
          <a:spcPct val="0"/>
        </a:spcAft>
        <a:defRPr sz="3800">
          <a:solidFill>
            <a:schemeClr val="tx1"/>
          </a:solidFill>
          <a:latin typeface="+mn-lt"/>
          <a:ea typeface="+mn-ea"/>
          <a:cs typeface="+mn-cs"/>
          <a:sym typeface="Hoefler Text" pitchFamily="18" charset="0"/>
        </a:defRPr>
      </a:lvl5pPr>
      <a:lvl6pPr marL="457176" algn="ctr" rtl="0" fontAlgn="base">
        <a:spcBef>
          <a:spcPct val="0"/>
        </a:spcBef>
        <a:spcAft>
          <a:spcPct val="0"/>
        </a:spcAft>
        <a:defRPr sz="3800">
          <a:solidFill>
            <a:schemeClr val="tx1"/>
          </a:solidFill>
          <a:latin typeface="+mn-lt"/>
          <a:ea typeface="+mn-ea"/>
          <a:cs typeface="+mn-cs"/>
          <a:sym typeface="Hoefler Text" pitchFamily="-28" charset="0"/>
        </a:defRPr>
      </a:lvl6pPr>
      <a:lvl7pPr marL="914354" algn="ctr" rtl="0" fontAlgn="base">
        <a:spcBef>
          <a:spcPct val="0"/>
        </a:spcBef>
        <a:spcAft>
          <a:spcPct val="0"/>
        </a:spcAft>
        <a:defRPr sz="3800">
          <a:solidFill>
            <a:schemeClr val="tx1"/>
          </a:solidFill>
          <a:latin typeface="+mn-lt"/>
          <a:ea typeface="+mn-ea"/>
          <a:cs typeface="+mn-cs"/>
          <a:sym typeface="Hoefler Text" pitchFamily="-28" charset="0"/>
        </a:defRPr>
      </a:lvl7pPr>
      <a:lvl8pPr marL="1371530" algn="ctr" rtl="0" fontAlgn="base">
        <a:spcBef>
          <a:spcPct val="0"/>
        </a:spcBef>
        <a:spcAft>
          <a:spcPct val="0"/>
        </a:spcAft>
        <a:defRPr sz="3800">
          <a:solidFill>
            <a:schemeClr val="tx1"/>
          </a:solidFill>
          <a:latin typeface="+mn-lt"/>
          <a:ea typeface="+mn-ea"/>
          <a:cs typeface="+mn-cs"/>
          <a:sym typeface="Hoefler Text" pitchFamily="-28" charset="0"/>
        </a:defRPr>
      </a:lvl8pPr>
      <a:lvl9pPr marL="1828706" algn="ctr" rtl="0" fontAlgn="base">
        <a:spcBef>
          <a:spcPct val="0"/>
        </a:spcBef>
        <a:spcAft>
          <a:spcPct val="0"/>
        </a:spcAft>
        <a:defRPr sz="3800">
          <a:solidFill>
            <a:schemeClr val="tx1"/>
          </a:solidFill>
          <a:latin typeface="+mn-lt"/>
          <a:ea typeface="+mn-ea"/>
          <a:cs typeface="+mn-cs"/>
          <a:sym typeface="Hoefler Text" pitchFamily="-28" charset="0"/>
        </a:defRPr>
      </a:lvl9pPr>
    </p:bodyStyle>
    <p:otherStyle>
      <a:defPPr>
        <a:defRPr lang="en-US"/>
      </a:defPPr>
      <a:lvl1pPr marL="0" algn="l" defTabSz="457176" rtl="0" eaLnBrk="1" latinLnBrk="0" hangingPunct="1">
        <a:defRPr sz="1800" kern="1200">
          <a:solidFill>
            <a:schemeClr val="tx1"/>
          </a:solidFill>
          <a:latin typeface="+mn-lt"/>
          <a:ea typeface="+mn-ea"/>
          <a:cs typeface="+mn-cs"/>
        </a:defRPr>
      </a:lvl1pPr>
      <a:lvl2pPr marL="457176" algn="l" defTabSz="457176" rtl="0" eaLnBrk="1" latinLnBrk="0" hangingPunct="1">
        <a:defRPr sz="1800" kern="1200">
          <a:solidFill>
            <a:schemeClr val="tx1"/>
          </a:solidFill>
          <a:latin typeface="+mn-lt"/>
          <a:ea typeface="+mn-ea"/>
          <a:cs typeface="+mn-cs"/>
        </a:defRPr>
      </a:lvl2pPr>
      <a:lvl3pPr marL="914354" algn="l" defTabSz="457176" rtl="0" eaLnBrk="1" latinLnBrk="0" hangingPunct="1">
        <a:defRPr sz="1800" kern="1200">
          <a:solidFill>
            <a:schemeClr val="tx1"/>
          </a:solidFill>
          <a:latin typeface="+mn-lt"/>
          <a:ea typeface="+mn-ea"/>
          <a:cs typeface="+mn-cs"/>
        </a:defRPr>
      </a:lvl3pPr>
      <a:lvl4pPr marL="1371530" algn="l" defTabSz="457176" rtl="0" eaLnBrk="1" latinLnBrk="0" hangingPunct="1">
        <a:defRPr sz="1800" kern="1200">
          <a:solidFill>
            <a:schemeClr val="tx1"/>
          </a:solidFill>
          <a:latin typeface="+mn-lt"/>
          <a:ea typeface="+mn-ea"/>
          <a:cs typeface="+mn-cs"/>
        </a:defRPr>
      </a:lvl4pPr>
      <a:lvl5pPr marL="1828706" algn="l" defTabSz="457176" rtl="0" eaLnBrk="1" latinLnBrk="0" hangingPunct="1">
        <a:defRPr sz="1800" kern="1200">
          <a:solidFill>
            <a:schemeClr val="tx1"/>
          </a:solidFill>
          <a:latin typeface="+mn-lt"/>
          <a:ea typeface="+mn-ea"/>
          <a:cs typeface="+mn-cs"/>
        </a:defRPr>
      </a:lvl5pPr>
      <a:lvl6pPr marL="2285884" algn="l" defTabSz="457176" rtl="0" eaLnBrk="1" latinLnBrk="0" hangingPunct="1">
        <a:defRPr sz="1800" kern="1200">
          <a:solidFill>
            <a:schemeClr val="tx1"/>
          </a:solidFill>
          <a:latin typeface="+mn-lt"/>
          <a:ea typeface="+mn-ea"/>
          <a:cs typeface="+mn-cs"/>
        </a:defRPr>
      </a:lvl6pPr>
      <a:lvl7pPr marL="2743060" algn="l" defTabSz="457176" rtl="0" eaLnBrk="1" latinLnBrk="0" hangingPunct="1">
        <a:defRPr sz="1800" kern="1200">
          <a:solidFill>
            <a:schemeClr val="tx1"/>
          </a:solidFill>
          <a:latin typeface="+mn-lt"/>
          <a:ea typeface="+mn-ea"/>
          <a:cs typeface="+mn-cs"/>
        </a:defRPr>
      </a:lvl7pPr>
      <a:lvl8pPr marL="3200236" algn="l" defTabSz="457176" rtl="0" eaLnBrk="1" latinLnBrk="0" hangingPunct="1">
        <a:defRPr sz="1800" kern="1200">
          <a:solidFill>
            <a:schemeClr val="tx1"/>
          </a:solidFill>
          <a:latin typeface="+mn-lt"/>
          <a:ea typeface="+mn-ea"/>
          <a:cs typeface="+mn-cs"/>
        </a:defRPr>
      </a:lvl8pPr>
      <a:lvl9pPr marL="3657413" algn="l" defTabSz="457176"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3906" name="Picture 4" descr="newd-backgroundimage">
            <a:extLst>
              <a:ext uri="{FF2B5EF4-FFF2-40B4-BE49-F238E27FC236}">
                <a16:creationId xmlns:a16="http://schemas.microsoft.com/office/drawing/2014/main" id="{B23EB0F5-C8C2-4595-8B28-BFDC2C99123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40538" y="3748088"/>
            <a:ext cx="6164262" cy="600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403D3B00-67E6-49E7-AB65-64C16AA179EC}"/>
              </a:ext>
            </a:extLst>
          </p:cNvPr>
          <p:cNvSpPr/>
          <p:nvPr/>
        </p:nvSpPr>
        <p:spPr>
          <a:xfrm>
            <a:off x="9985375" y="8766175"/>
            <a:ext cx="2735263" cy="561975"/>
          </a:xfrm>
          <a:prstGeom prst="rect">
            <a:avLst/>
          </a:prstGeom>
        </p:spPr>
        <p:txBody>
          <a:bodyPr lIns="130039" tIns="65020" rIns="130039" bIns="65020">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algn="r" eaLnBrk="1" hangingPunct="1"/>
            <a:r>
              <a:rPr lang="en-US" altLang="en-US" sz="1400" b="0">
                <a:effectLst>
                  <a:outerShdw blurRad="38100" dist="38100" dir="2700000" algn="tl">
                    <a:srgbClr val="C0C0C0"/>
                  </a:outerShdw>
                </a:effectLst>
              </a:rPr>
              <a:t>Toll Free: 866.328.2212</a:t>
            </a:r>
            <a:br>
              <a:rPr lang="en-US" altLang="en-US" sz="1400" b="0">
                <a:effectLst>
                  <a:outerShdw blurRad="38100" dist="38100" dir="2700000" algn="tl">
                    <a:srgbClr val="C0C0C0"/>
                  </a:outerShdw>
                </a:effectLst>
              </a:rPr>
            </a:br>
            <a:r>
              <a:rPr lang="en-US" altLang="en-US" sz="1400" b="0">
                <a:effectLst>
                  <a:outerShdw blurRad="38100" dist="38100" dir="2700000" algn="tl">
                    <a:srgbClr val="C0C0C0"/>
                  </a:outerShdw>
                </a:effectLst>
                <a:hlinkClick r:id="rId14"/>
              </a:rPr>
              <a:t>www.northeastwebdesign.com</a:t>
            </a:r>
            <a:endParaRPr lang="en-US" altLang="en-US" sz="1400" b="0">
              <a:effectLst>
                <a:outerShdw blurRad="38100" dist="38100" dir="2700000" algn="tl">
                  <a:srgbClr val="C0C0C0"/>
                </a:outerShdw>
              </a:effectLst>
            </a:endParaRPr>
          </a:p>
        </p:txBody>
      </p:sp>
      <p:sp>
        <p:nvSpPr>
          <p:cNvPr id="12" name="Line 3">
            <a:extLst>
              <a:ext uri="{FF2B5EF4-FFF2-40B4-BE49-F238E27FC236}">
                <a16:creationId xmlns:a16="http://schemas.microsoft.com/office/drawing/2014/main" id="{806719E9-9B8E-4269-8C01-F9F8A8AF541A}"/>
              </a:ext>
            </a:extLst>
          </p:cNvPr>
          <p:cNvSpPr>
            <a:spLocks noChangeShapeType="1"/>
          </p:cNvSpPr>
          <p:nvPr/>
        </p:nvSpPr>
        <p:spPr bwMode="auto">
          <a:xfrm>
            <a:off x="395288" y="8440738"/>
            <a:ext cx="12138025" cy="0"/>
          </a:xfrm>
          <a:prstGeom prst="line">
            <a:avLst/>
          </a:prstGeom>
          <a:noFill/>
          <a:ln w="9525">
            <a:solidFill>
              <a:srgbClr val="4869A7"/>
            </a:solidFill>
            <a:round/>
            <a:headEnd/>
            <a:tailEnd/>
          </a:ln>
        </p:spPr>
        <p:txBody>
          <a:bodyPr lIns="130039" tIns="65020" rIns="130039" bIns="65020"/>
          <a:lstStyle/>
          <a:p>
            <a:pPr>
              <a:defRPr/>
            </a:pPr>
            <a:endParaRPr lang="en-US" b="0">
              <a:latin typeface="Hoefler Text" pitchFamily="-28" charset="0"/>
              <a:ea typeface="ヒラギノ明朝 ProN W3" pitchFamily="-28" charset="-128"/>
              <a:cs typeface="ヒラギノ明朝 ProN W3" pitchFamily="-28" charset="-128"/>
              <a:sym typeface="Hoefler Text" pitchFamily="-28" charset="0"/>
            </a:endParaRPr>
          </a:p>
        </p:txBody>
      </p:sp>
      <p:pic>
        <p:nvPicPr>
          <p:cNvPr id="123909" name="Picture 5" descr="logo.jpg">
            <a:extLst>
              <a:ext uri="{FF2B5EF4-FFF2-40B4-BE49-F238E27FC236}">
                <a16:creationId xmlns:a16="http://schemas.microsoft.com/office/drawing/2014/main" id="{BDF7B2B1-F213-443E-99B9-339DF144A79D}"/>
              </a:ext>
            </a:extLst>
          </p:cNvPr>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0200" y="8686800"/>
            <a:ext cx="3133725"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020" r:id="rId1"/>
    <p:sldLayoutId id="2147485021"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Lst>
  <p:txStyles>
    <p:titleStyle>
      <a:lvl1pPr algn="ctr" defTabSz="1300163" rtl="0" eaLnBrk="0" fontAlgn="base" hangingPunct="0">
        <a:spcBef>
          <a:spcPct val="0"/>
        </a:spcBef>
        <a:spcAft>
          <a:spcPct val="0"/>
        </a:spcAft>
        <a:defRPr sz="6300" kern="1200">
          <a:solidFill>
            <a:schemeClr val="tx1"/>
          </a:solidFill>
          <a:latin typeface="+mj-lt"/>
          <a:ea typeface="ＭＳ Ｐゴシック" pitchFamily="-28" charset="-128"/>
          <a:cs typeface="ＭＳ Ｐゴシック" pitchFamily="-28" charset="-128"/>
        </a:defRPr>
      </a:lvl1pPr>
      <a:lvl2pPr algn="ctr" defTabSz="1300163" rtl="0" eaLnBrk="0" fontAlgn="base" hangingPunct="0">
        <a:spcBef>
          <a:spcPct val="0"/>
        </a:spcBef>
        <a:spcAft>
          <a:spcPct val="0"/>
        </a:spcAft>
        <a:defRPr sz="6300">
          <a:solidFill>
            <a:schemeClr val="tx1"/>
          </a:solidFill>
          <a:latin typeface="Calibri" pitchFamily="-28" charset="0"/>
          <a:ea typeface="ＭＳ Ｐゴシック" pitchFamily="-28" charset="-128"/>
          <a:cs typeface="ＭＳ Ｐゴシック" pitchFamily="-28" charset="-128"/>
        </a:defRPr>
      </a:lvl2pPr>
      <a:lvl3pPr algn="ctr" defTabSz="1300163" rtl="0" eaLnBrk="0" fontAlgn="base" hangingPunct="0">
        <a:spcBef>
          <a:spcPct val="0"/>
        </a:spcBef>
        <a:spcAft>
          <a:spcPct val="0"/>
        </a:spcAft>
        <a:defRPr sz="6300">
          <a:solidFill>
            <a:schemeClr val="tx1"/>
          </a:solidFill>
          <a:latin typeface="Calibri" pitchFamily="-28" charset="0"/>
          <a:ea typeface="ＭＳ Ｐゴシック" pitchFamily="-28" charset="-128"/>
          <a:cs typeface="ＭＳ Ｐゴシック" pitchFamily="-28" charset="-128"/>
        </a:defRPr>
      </a:lvl3pPr>
      <a:lvl4pPr algn="ctr" defTabSz="1300163" rtl="0" eaLnBrk="0" fontAlgn="base" hangingPunct="0">
        <a:spcBef>
          <a:spcPct val="0"/>
        </a:spcBef>
        <a:spcAft>
          <a:spcPct val="0"/>
        </a:spcAft>
        <a:defRPr sz="6300">
          <a:solidFill>
            <a:schemeClr val="tx1"/>
          </a:solidFill>
          <a:latin typeface="Calibri" pitchFamily="-28" charset="0"/>
          <a:ea typeface="ＭＳ Ｐゴシック" pitchFamily="-28" charset="-128"/>
          <a:cs typeface="ＭＳ Ｐゴシック" pitchFamily="-28" charset="-128"/>
        </a:defRPr>
      </a:lvl4pPr>
      <a:lvl5pPr algn="ctr" defTabSz="1300163" rtl="0" eaLnBrk="0" fontAlgn="base" hangingPunct="0">
        <a:spcBef>
          <a:spcPct val="0"/>
        </a:spcBef>
        <a:spcAft>
          <a:spcPct val="0"/>
        </a:spcAft>
        <a:defRPr sz="6300">
          <a:solidFill>
            <a:schemeClr val="tx1"/>
          </a:solidFill>
          <a:latin typeface="Calibri" pitchFamily="-28" charset="0"/>
          <a:ea typeface="ＭＳ Ｐゴシック" pitchFamily="-28" charset="-128"/>
          <a:cs typeface="ＭＳ Ｐゴシック" pitchFamily="-28" charset="-128"/>
        </a:defRPr>
      </a:lvl5pPr>
      <a:lvl6pPr marL="457200" algn="ctr" defTabSz="1300163" rtl="0" fontAlgn="base">
        <a:spcBef>
          <a:spcPct val="0"/>
        </a:spcBef>
        <a:spcAft>
          <a:spcPct val="0"/>
        </a:spcAft>
        <a:defRPr sz="6300">
          <a:solidFill>
            <a:schemeClr val="tx1"/>
          </a:solidFill>
          <a:latin typeface="Calibri" pitchFamily="-28" charset="0"/>
          <a:ea typeface="ＭＳ Ｐゴシック" pitchFamily="-28" charset="-128"/>
          <a:cs typeface="ＭＳ Ｐゴシック" pitchFamily="-28" charset="-128"/>
        </a:defRPr>
      </a:lvl6pPr>
      <a:lvl7pPr marL="914400" algn="ctr" defTabSz="1300163" rtl="0" fontAlgn="base">
        <a:spcBef>
          <a:spcPct val="0"/>
        </a:spcBef>
        <a:spcAft>
          <a:spcPct val="0"/>
        </a:spcAft>
        <a:defRPr sz="6300">
          <a:solidFill>
            <a:schemeClr val="tx1"/>
          </a:solidFill>
          <a:latin typeface="Calibri" pitchFamily="-28" charset="0"/>
          <a:ea typeface="ＭＳ Ｐゴシック" pitchFamily="-28" charset="-128"/>
          <a:cs typeface="ＭＳ Ｐゴシック" pitchFamily="-28" charset="-128"/>
        </a:defRPr>
      </a:lvl7pPr>
      <a:lvl8pPr marL="1371600" algn="ctr" defTabSz="1300163" rtl="0" fontAlgn="base">
        <a:spcBef>
          <a:spcPct val="0"/>
        </a:spcBef>
        <a:spcAft>
          <a:spcPct val="0"/>
        </a:spcAft>
        <a:defRPr sz="6300">
          <a:solidFill>
            <a:schemeClr val="tx1"/>
          </a:solidFill>
          <a:latin typeface="Calibri" pitchFamily="-28" charset="0"/>
          <a:ea typeface="ＭＳ Ｐゴシック" pitchFamily="-28" charset="-128"/>
          <a:cs typeface="ＭＳ Ｐゴシック" pitchFamily="-28" charset="-128"/>
        </a:defRPr>
      </a:lvl8pPr>
      <a:lvl9pPr marL="1828800" algn="ctr" defTabSz="1300163" rtl="0" fontAlgn="base">
        <a:spcBef>
          <a:spcPct val="0"/>
        </a:spcBef>
        <a:spcAft>
          <a:spcPct val="0"/>
        </a:spcAft>
        <a:defRPr sz="6300">
          <a:solidFill>
            <a:schemeClr val="tx1"/>
          </a:solidFill>
          <a:latin typeface="Calibri" pitchFamily="-28" charset="0"/>
          <a:ea typeface="ＭＳ Ｐゴシック" pitchFamily="-28" charset="-128"/>
          <a:cs typeface="ＭＳ Ｐゴシック" pitchFamily="-28" charset="-128"/>
        </a:defRPr>
      </a:lvl9pPr>
    </p:titleStyle>
    <p:bodyStyle>
      <a:lvl1pPr marL="487363" indent="-487363" algn="l" defTabSz="1300163" rtl="0" eaLnBrk="0" fontAlgn="base" hangingPunct="0">
        <a:spcBef>
          <a:spcPct val="20000"/>
        </a:spcBef>
        <a:spcAft>
          <a:spcPct val="0"/>
        </a:spcAft>
        <a:buFont typeface="Arial" panose="020B0604020202020204" pitchFamily="34" charset="0"/>
        <a:buChar char="•"/>
        <a:defRPr sz="4600" kern="1200">
          <a:solidFill>
            <a:schemeClr val="tx1"/>
          </a:solidFill>
          <a:latin typeface="+mn-lt"/>
          <a:ea typeface="ＭＳ Ｐゴシック" pitchFamily="-28" charset="-128"/>
          <a:cs typeface="ＭＳ Ｐゴシック" pitchFamily="-28" charset="-128"/>
        </a:defRPr>
      </a:lvl1pPr>
      <a:lvl2pPr marL="1055688" indent="-404813" algn="l" defTabSz="1300163"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ＭＳ Ｐゴシック" pitchFamily="-28" charset="-128"/>
          <a:cs typeface="+mn-cs"/>
        </a:defRPr>
      </a:lvl2pPr>
      <a:lvl3pPr marL="1624013" indent="-323850" algn="l" defTabSz="1300163"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ＭＳ Ｐゴシック" pitchFamily="-28" charset="-128"/>
          <a:cs typeface="+mn-cs"/>
        </a:defRPr>
      </a:lvl3pPr>
      <a:lvl4pPr marL="2274888" indent="-323850" algn="l" defTabSz="1300163"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pitchFamily="-28" charset="-128"/>
          <a:cs typeface="+mn-cs"/>
        </a:defRPr>
      </a:lvl4pPr>
      <a:lvl5pPr marL="2925763" indent="-323850" algn="l" defTabSz="1300163"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pitchFamily="-28" charset="-128"/>
          <a:cs typeface="+mn-cs"/>
        </a:defRPr>
      </a:lvl5pPr>
      <a:lvl6pPr marL="3576081" indent="-325098" algn="l" defTabSz="1300393"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226278" indent="-325098" algn="l" defTabSz="1300393"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76475" indent="-325098" algn="l" defTabSz="1300393"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526671" indent="-325098" algn="l" defTabSz="1300393" rtl="0" eaLnBrk="1" latinLnBrk="0" hangingPunct="1">
        <a:spcBef>
          <a:spcPct val="20000"/>
        </a:spcBef>
        <a:buFont typeface="Arial" pitchFamily="34" charset="0"/>
        <a:buChar char="•"/>
        <a:defRPr sz="2800" kern="1200">
          <a:solidFill>
            <a:schemeClr val="tx1"/>
          </a:solidFill>
          <a:latin typeface="+mn-lt"/>
          <a:ea typeface="+mn-ea"/>
          <a:cs typeface="+mn-cs"/>
        </a:defRPr>
      </a:lvl9pPr>
    </p:bodyStyle>
    <p:otherStyle>
      <a:defPPr>
        <a:defRPr lang="en-US"/>
      </a:defPPr>
      <a:lvl1pPr marL="0" algn="l" defTabSz="1300393" rtl="0" eaLnBrk="1" latinLnBrk="0" hangingPunct="1">
        <a:defRPr sz="2600" kern="1200">
          <a:solidFill>
            <a:schemeClr val="tx1"/>
          </a:solidFill>
          <a:latin typeface="+mn-lt"/>
          <a:ea typeface="+mn-ea"/>
          <a:cs typeface="+mn-cs"/>
        </a:defRPr>
      </a:lvl1pPr>
      <a:lvl2pPr marL="650197" algn="l" defTabSz="1300393" rtl="0" eaLnBrk="1" latinLnBrk="0" hangingPunct="1">
        <a:defRPr sz="2600" kern="1200">
          <a:solidFill>
            <a:schemeClr val="tx1"/>
          </a:solidFill>
          <a:latin typeface="+mn-lt"/>
          <a:ea typeface="+mn-ea"/>
          <a:cs typeface="+mn-cs"/>
        </a:defRPr>
      </a:lvl2pPr>
      <a:lvl3pPr marL="1300393" algn="l" defTabSz="1300393" rtl="0" eaLnBrk="1" latinLnBrk="0" hangingPunct="1">
        <a:defRPr sz="2600" kern="1200">
          <a:solidFill>
            <a:schemeClr val="tx1"/>
          </a:solidFill>
          <a:latin typeface="+mn-lt"/>
          <a:ea typeface="+mn-ea"/>
          <a:cs typeface="+mn-cs"/>
        </a:defRPr>
      </a:lvl3pPr>
      <a:lvl4pPr marL="1950590" algn="l" defTabSz="1300393" rtl="0" eaLnBrk="1" latinLnBrk="0" hangingPunct="1">
        <a:defRPr sz="2600" kern="1200">
          <a:solidFill>
            <a:schemeClr val="tx1"/>
          </a:solidFill>
          <a:latin typeface="+mn-lt"/>
          <a:ea typeface="+mn-ea"/>
          <a:cs typeface="+mn-cs"/>
        </a:defRPr>
      </a:lvl4pPr>
      <a:lvl5pPr marL="2600786" algn="l" defTabSz="1300393" rtl="0" eaLnBrk="1" latinLnBrk="0" hangingPunct="1">
        <a:defRPr sz="2600" kern="1200">
          <a:solidFill>
            <a:schemeClr val="tx1"/>
          </a:solidFill>
          <a:latin typeface="+mn-lt"/>
          <a:ea typeface="+mn-ea"/>
          <a:cs typeface="+mn-cs"/>
        </a:defRPr>
      </a:lvl5pPr>
      <a:lvl6pPr marL="3250983" algn="l" defTabSz="1300393" rtl="0" eaLnBrk="1" latinLnBrk="0" hangingPunct="1">
        <a:defRPr sz="2600" kern="1200">
          <a:solidFill>
            <a:schemeClr val="tx1"/>
          </a:solidFill>
          <a:latin typeface="+mn-lt"/>
          <a:ea typeface="+mn-ea"/>
          <a:cs typeface="+mn-cs"/>
        </a:defRPr>
      </a:lvl6pPr>
      <a:lvl7pPr marL="3901180" algn="l" defTabSz="1300393" rtl="0" eaLnBrk="1" latinLnBrk="0" hangingPunct="1">
        <a:defRPr sz="2600" kern="1200">
          <a:solidFill>
            <a:schemeClr val="tx1"/>
          </a:solidFill>
          <a:latin typeface="+mn-lt"/>
          <a:ea typeface="+mn-ea"/>
          <a:cs typeface="+mn-cs"/>
        </a:defRPr>
      </a:lvl7pPr>
      <a:lvl8pPr marL="4551376" algn="l" defTabSz="1300393" rtl="0" eaLnBrk="1" latinLnBrk="0" hangingPunct="1">
        <a:defRPr sz="2600" kern="1200">
          <a:solidFill>
            <a:schemeClr val="tx1"/>
          </a:solidFill>
          <a:latin typeface="+mn-lt"/>
          <a:ea typeface="+mn-ea"/>
          <a:cs typeface="+mn-cs"/>
        </a:defRPr>
      </a:lvl8pPr>
      <a:lvl9pPr marL="5201573" algn="l" defTabSz="1300393" rtl="0" eaLnBrk="1" latinLnBrk="0" hangingPunct="1">
        <a:defRPr sz="26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6194" name="Picture 4" descr="newd-backgroundimage">
            <a:extLst>
              <a:ext uri="{FF2B5EF4-FFF2-40B4-BE49-F238E27FC236}">
                <a16:creationId xmlns:a16="http://schemas.microsoft.com/office/drawing/2014/main" id="{0DBA8EDD-060D-4DBC-B1B1-277B74E1CA8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40538" y="3748088"/>
            <a:ext cx="6164262" cy="600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51CCFDC8-0B87-4797-A722-DBFB922EEB69}"/>
              </a:ext>
            </a:extLst>
          </p:cNvPr>
          <p:cNvSpPr/>
          <p:nvPr/>
        </p:nvSpPr>
        <p:spPr>
          <a:xfrm>
            <a:off x="9926638" y="8766175"/>
            <a:ext cx="2735262" cy="561975"/>
          </a:xfrm>
          <a:prstGeom prst="rect">
            <a:avLst/>
          </a:prstGeom>
        </p:spPr>
        <p:txBody>
          <a:bodyPr lIns="130046" tIns="65023" rIns="130046" bIns="65023">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algn="r" eaLnBrk="1" hangingPunct="1"/>
            <a:r>
              <a:rPr lang="en-US" altLang="en-US" sz="1400" b="0">
                <a:effectLst>
                  <a:outerShdw blurRad="38100" dist="38100" dir="2700000" algn="tl">
                    <a:srgbClr val="C0C0C0"/>
                  </a:outerShdw>
                </a:effectLst>
              </a:rPr>
              <a:t>Toll Free: 866.328.2212</a:t>
            </a:r>
            <a:br>
              <a:rPr lang="en-US" altLang="en-US" sz="1400" b="0">
                <a:effectLst>
                  <a:outerShdw blurRad="38100" dist="38100" dir="2700000" algn="tl">
                    <a:srgbClr val="C0C0C0"/>
                  </a:outerShdw>
                </a:effectLst>
              </a:rPr>
            </a:br>
            <a:r>
              <a:rPr lang="en-US" altLang="en-US" sz="1400" b="0">
                <a:effectLst>
                  <a:outerShdw blurRad="38100" dist="38100" dir="2700000" algn="tl">
                    <a:srgbClr val="C0C0C0"/>
                  </a:outerShdw>
                </a:effectLst>
                <a:hlinkClick r:id="rId14"/>
              </a:rPr>
              <a:t>www.northeastwebdesign.com</a:t>
            </a:r>
            <a:endParaRPr lang="en-US" altLang="en-US" sz="1400" b="0">
              <a:effectLst>
                <a:outerShdw blurRad="38100" dist="38100" dir="2700000" algn="tl">
                  <a:srgbClr val="C0C0C0"/>
                </a:outerShdw>
              </a:effectLst>
            </a:endParaRPr>
          </a:p>
        </p:txBody>
      </p:sp>
      <p:sp>
        <p:nvSpPr>
          <p:cNvPr id="12" name="Line 3">
            <a:extLst>
              <a:ext uri="{FF2B5EF4-FFF2-40B4-BE49-F238E27FC236}">
                <a16:creationId xmlns:a16="http://schemas.microsoft.com/office/drawing/2014/main" id="{884EF935-B648-4D96-B3F0-DD4AC209B911}"/>
              </a:ext>
            </a:extLst>
          </p:cNvPr>
          <p:cNvSpPr>
            <a:spLocks noChangeShapeType="1"/>
          </p:cNvSpPr>
          <p:nvPr/>
        </p:nvSpPr>
        <p:spPr bwMode="auto">
          <a:xfrm>
            <a:off x="395288" y="8440738"/>
            <a:ext cx="12138025" cy="0"/>
          </a:xfrm>
          <a:prstGeom prst="line">
            <a:avLst/>
          </a:prstGeom>
          <a:noFill/>
          <a:ln w="9525">
            <a:solidFill>
              <a:srgbClr val="4869A7"/>
            </a:solidFill>
            <a:round/>
            <a:headEnd/>
            <a:tailEnd/>
          </a:ln>
        </p:spPr>
        <p:txBody>
          <a:bodyPr lIns="130046" tIns="65023" rIns="130046" bIns="65023"/>
          <a:lstStyle/>
          <a:p>
            <a:pPr>
              <a:defRPr/>
            </a:pPr>
            <a:endParaRPr lang="en-US" b="0">
              <a:latin typeface="Hoefler Text" pitchFamily="-28" charset="0"/>
              <a:ea typeface="ヒラギノ明朝 ProN W3" pitchFamily="-28" charset="-128"/>
              <a:cs typeface="ヒラギノ明朝 ProN W3" pitchFamily="-28" charset="-128"/>
              <a:sym typeface="Hoefler Text" pitchFamily="-28" charset="0"/>
            </a:endParaRPr>
          </a:p>
        </p:txBody>
      </p:sp>
      <p:pic>
        <p:nvPicPr>
          <p:cNvPr id="136197" name="Picture 5" descr="logo.jpg">
            <a:extLst>
              <a:ext uri="{FF2B5EF4-FFF2-40B4-BE49-F238E27FC236}">
                <a16:creationId xmlns:a16="http://schemas.microsoft.com/office/drawing/2014/main" id="{5E67735D-43F0-4142-9880-C990AFB59594}"/>
              </a:ext>
            </a:extLst>
          </p:cNvPr>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30200" y="8686800"/>
            <a:ext cx="3133725"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022" r:id="rId1"/>
    <p:sldLayoutId id="2147485032" r:id="rId2"/>
    <p:sldLayoutId id="2147485033" r:id="rId3"/>
    <p:sldLayoutId id="2147485034" r:id="rId4"/>
    <p:sldLayoutId id="2147485035" r:id="rId5"/>
    <p:sldLayoutId id="2147485036" r:id="rId6"/>
    <p:sldLayoutId id="2147485037" r:id="rId7"/>
    <p:sldLayoutId id="2147485038" r:id="rId8"/>
    <p:sldLayoutId id="2147485039" r:id="rId9"/>
    <p:sldLayoutId id="2147485040" r:id="rId10"/>
    <p:sldLayoutId id="2147485041" r:id="rId11"/>
  </p:sldLayoutIdLst>
  <p:txStyles>
    <p:titleStyle>
      <a:lvl1pPr algn="ctr" defTabSz="1300163" rtl="0" eaLnBrk="0" fontAlgn="base" hangingPunct="0">
        <a:spcBef>
          <a:spcPct val="0"/>
        </a:spcBef>
        <a:spcAft>
          <a:spcPct val="0"/>
        </a:spcAft>
        <a:defRPr sz="6300" kern="1200">
          <a:solidFill>
            <a:schemeClr val="tx1"/>
          </a:solidFill>
          <a:latin typeface="+mj-lt"/>
          <a:ea typeface="ＭＳ Ｐゴシック" pitchFamily="-28" charset="-128"/>
          <a:cs typeface="ＭＳ Ｐゴシック" pitchFamily="-28" charset="-128"/>
        </a:defRPr>
      </a:lvl1pPr>
      <a:lvl2pPr algn="ctr" defTabSz="1300163" rtl="0" eaLnBrk="0" fontAlgn="base" hangingPunct="0">
        <a:spcBef>
          <a:spcPct val="0"/>
        </a:spcBef>
        <a:spcAft>
          <a:spcPct val="0"/>
        </a:spcAft>
        <a:defRPr sz="6300">
          <a:solidFill>
            <a:schemeClr val="tx1"/>
          </a:solidFill>
          <a:latin typeface="Calibri" pitchFamily="-28" charset="0"/>
          <a:ea typeface="ＭＳ Ｐゴシック" pitchFamily="-28" charset="-128"/>
          <a:cs typeface="ＭＳ Ｐゴシック" pitchFamily="-28" charset="-128"/>
        </a:defRPr>
      </a:lvl2pPr>
      <a:lvl3pPr algn="ctr" defTabSz="1300163" rtl="0" eaLnBrk="0" fontAlgn="base" hangingPunct="0">
        <a:spcBef>
          <a:spcPct val="0"/>
        </a:spcBef>
        <a:spcAft>
          <a:spcPct val="0"/>
        </a:spcAft>
        <a:defRPr sz="6300">
          <a:solidFill>
            <a:schemeClr val="tx1"/>
          </a:solidFill>
          <a:latin typeface="Calibri" pitchFamily="-28" charset="0"/>
          <a:ea typeface="ＭＳ Ｐゴシック" pitchFamily="-28" charset="-128"/>
          <a:cs typeface="ＭＳ Ｐゴシック" pitchFamily="-28" charset="-128"/>
        </a:defRPr>
      </a:lvl3pPr>
      <a:lvl4pPr algn="ctr" defTabSz="1300163" rtl="0" eaLnBrk="0" fontAlgn="base" hangingPunct="0">
        <a:spcBef>
          <a:spcPct val="0"/>
        </a:spcBef>
        <a:spcAft>
          <a:spcPct val="0"/>
        </a:spcAft>
        <a:defRPr sz="6300">
          <a:solidFill>
            <a:schemeClr val="tx1"/>
          </a:solidFill>
          <a:latin typeface="Calibri" pitchFamily="-28" charset="0"/>
          <a:ea typeface="ＭＳ Ｐゴシック" pitchFamily="-28" charset="-128"/>
          <a:cs typeface="ＭＳ Ｐゴシック" pitchFamily="-28" charset="-128"/>
        </a:defRPr>
      </a:lvl4pPr>
      <a:lvl5pPr algn="ctr" defTabSz="1300163" rtl="0" eaLnBrk="0" fontAlgn="base" hangingPunct="0">
        <a:spcBef>
          <a:spcPct val="0"/>
        </a:spcBef>
        <a:spcAft>
          <a:spcPct val="0"/>
        </a:spcAft>
        <a:defRPr sz="6300">
          <a:solidFill>
            <a:schemeClr val="tx1"/>
          </a:solidFill>
          <a:latin typeface="Calibri" pitchFamily="-28" charset="0"/>
          <a:ea typeface="ＭＳ Ｐゴシック" pitchFamily="-28" charset="-128"/>
          <a:cs typeface="ＭＳ Ｐゴシック" pitchFamily="-28" charset="-128"/>
        </a:defRPr>
      </a:lvl5pPr>
      <a:lvl6pPr marL="457200" algn="ctr" defTabSz="1300163" rtl="0" fontAlgn="base">
        <a:spcBef>
          <a:spcPct val="0"/>
        </a:spcBef>
        <a:spcAft>
          <a:spcPct val="0"/>
        </a:spcAft>
        <a:defRPr sz="6300">
          <a:solidFill>
            <a:schemeClr val="tx1"/>
          </a:solidFill>
          <a:latin typeface="Calibri" pitchFamily="-28" charset="0"/>
          <a:ea typeface="ＭＳ Ｐゴシック" pitchFamily="-28" charset="-128"/>
          <a:cs typeface="ＭＳ Ｐゴシック" pitchFamily="-28" charset="-128"/>
        </a:defRPr>
      </a:lvl6pPr>
      <a:lvl7pPr marL="914400" algn="ctr" defTabSz="1300163" rtl="0" fontAlgn="base">
        <a:spcBef>
          <a:spcPct val="0"/>
        </a:spcBef>
        <a:spcAft>
          <a:spcPct val="0"/>
        </a:spcAft>
        <a:defRPr sz="6300">
          <a:solidFill>
            <a:schemeClr val="tx1"/>
          </a:solidFill>
          <a:latin typeface="Calibri" pitchFamily="-28" charset="0"/>
          <a:ea typeface="ＭＳ Ｐゴシック" pitchFamily="-28" charset="-128"/>
          <a:cs typeface="ＭＳ Ｐゴシック" pitchFamily="-28" charset="-128"/>
        </a:defRPr>
      </a:lvl7pPr>
      <a:lvl8pPr marL="1371600" algn="ctr" defTabSz="1300163" rtl="0" fontAlgn="base">
        <a:spcBef>
          <a:spcPct val="0"/>
        </a:spcBef>
        <a:spcAft>
          <a:spcPct val="0"/>
        </a:spcAft>
        <a:defRPr sz="6300">
          <a:solidFill>
            <a:schemeClr val="tx1"/>
          </a:solidFill>
          <a:latin typeface="Calibri" pitchFamily="-28" charset="0"/>
          <a:ea typeface="ＭＳ Ｐゴシック" pitchFamily="-28" charset="-128"/>
          <a:cs typeface="ＭＳ Ｐゴシック" pitchFamily="-28" charset="-128"/>
        </a:defRPr>
      </a:lvl8pPr>
      <a:lvl9pPr marL="1828800" algn="ctr" defTabSz="1300163" rtl="0" fontAlgn="base">
        <a:spcBef>
          <a:spcPct val="0"/>
        </a:spcBef>
        <a:spcAft>
          <a:spcPct val="0"/>
        </a:spcAft>
        <a:defRPr sz="6300">
          <a:solidFill>
            <a:schemeClr val="tx1"/>
          </a:solidFill>
          <a:latin typeface="Calibri" pitchFamily="-28" charset="0"/>
          <a:ea typeface="ＭＳ Ｐゴシック" pitchFamily="-28" charset="-128"/>
          <a:cs typeface="ＭＳ Ｐゴシック" pitchFamily="-28" charset="-128"/>
        </a:defRPr>
      </a:lvl9pPr>
    </p:titleStyle>
    <p:bodyStyle>
      <a:lvl1pPr marL="487363" indent="-487363" algn="l" defTabSz="1300163" rtl="0" eaLnBrk="0" fontAlgn="base" hangingPunct="0">
        <a:spcBef>
          <a:spcPct val="20000"/>
        </a:spcBef>
        <a:spcAft>
          <a:spcPct val="0"/>
        </a:spcAft>
        <a:buFont typeface="Arial" panose="020B0604020202020204" pitchFamily="34" charset="0"/>
        <a:buChar char="•"/>
        <a:defRPr sz="4600" kern="1200">
          <a:solidFill>
            <a:schemeClr val="tx1"/>
          </a:solidFill>
          <a:latin typeface="+mn-lt"/>
          <a:ea typeface="ＭＳ Ｐゴシック" pitchFamily="-28" charset="-128"/>
          <a:cs typeface="ＭＳ Ｐゴシック" pitchFamily="-28" charset="-128"/>
        </a:defRPr>
      </a:lvl1pPr>
      <a:lvl2pPr marL="1055688" indent="-404813" algn="l" defTabSz="1300163"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ＭＳ Ｐゴシック" pitchFamily="-28" charset="-128"/>
          <a:cs typeface="+mn-cs"/>
        </a:defRPr>
      </a:lvl2pPr>
      <a:lvl3pPr marL="1624013" indent="-323850" algn="l" defTabSz="1300163"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ＭＳ Ｐゴシック" pitchFamily="-28" charset="-128"/>
          <a:cs typeface="+mn-cs"/>
        </a:defRPr>
      </a:lvl3pPr>
      <a:lvl4pPr marL="2274888" indent="-323850" algn="l" defTabSz="1300163"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pitchFamily="-28" charset="-128"/>
          <a:cs typeface="+mn-cs"/>
        </a:defRPr>
      </a:lvl4pPr>
      <a:lvl5pPr marL="2925763" indent="-323850" algn="l" defTabSz="1300163"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pitchFamily="-28" charset="-128"/>
          <a:cs typeface="+mn-cs"/>
        </a:defRPr>
      </a:lvl5pPr>
      <a:lvl6pPr marL="3576264" indent="-325115" algn="l" defTabSz="1300460"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226494" indent="-325115" algn="l" defTabSz="1300460"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76724" indent="-325115" algn="l" defTabSz="1300460"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526954" indent="-325115" algn="l" defTabSz="1300460" rtl="0" eaLnBrk="1" latinLnBrk="0" hangingPunct="1">
        <a:spcBef>
          <a:spcPct val="20000"/>
        </a:spcBef>
        <a:buFont typeface="Arial" pitchFamily="34" charset="0"/>
        <a:buChar char="•"/>
        <a:defRPr sz="2800" kern="1200">
          <a:solidFill>
            <a:schemeClr val="tx1"/>
          </a:solidFill>
          <a:latin typeface="+mn-lt"/>
          <a:ea typeface="+mn-ea"/>
          <a:cs typeface="+mn-cs"/>
        </a:defRPr>
      </a:lvl9pPr>
    </p:bodyStyle>
    <p:otherStyle>
      <a:defPPr>
        <a:defRPr lang="en-US"/>
      </a:defPPr>
      <a:lvl1pPr marL="0" algn="l" defTabSz="1300460" rtl="0" eaLnBrk="1" latinLnBrk="0" hangingPunct="1">
        <a:defRPr sz="2600" kern="1200">
          <a:solidFill>
            <a:schemeClr val="tx1"/>
          </a:solidFill>
          <a:latin typeface="+mn-lt"/>
          <a:ea typeface="+mn-ea"/>
          <a:cs typeface="+mn-cs"/>
        </a:defRPr>
      </a:lvl1pPr>
      <a:lvl2pPr marL="650230" algn="l" defTabSz="1300460" rtl="0" eaLnBrk="1" latinLnBrk="0" hangingPunct="1">
        <a:defRPr sz="2600" kern="1200">
          <a:solidFill>
            <a:schemeClr val="tx1"/>
          </a:solidFill>
          <a:latin typeface="+mn-lt"/>
          <a:ea typeface="+mn-ea"/>
          <a:cs typeface="+mn-cs"/>
        </a:defRPr>
      </a:lvl2pPr>
      <a:lvl3pPr marL="1300460" algn="l" defTabSz="1300460" rtl="0" eaLnBrk="1" latinLnBrk="0" hangingPunct="1">
        <a:defRPr sz="2600" kern="1200">
          <a:solidFill>
            <a:schemeClr val="tx1"/>
          </a:solidFill>
          <a:latin typeface="+mn-lt"/>
          <a:ea typeface="+mn-ea"/>
          <a:cs typeface="+mn-cs"/>
        </a:defRPr>
      </a:lvl3pPr>
      <a:lvl4pPr marL="1950690" algn="l" defTabSz="1300460" rtl="0" eaLnBrk="1" latinLnBrk="0" hangingPunct="1">
        <a:defRPr sz="2600" kern="1200">
          <a:solidFill>
            <a:schemeClr val="tx1"/>
          </a:solidFill>
          <a:latin typeface="+mn-lt"/>
          <a:ea typeface="+mn-ea"/>
          <a:cs typeface="+mn-cs"/>
        </a:defRPr>
      </a:lvl4pPr>
      <a:lvl5pPr marL="2600919" algn="l" defTabSz="1300460" rtl="0" eaLnBrk="1" latinLnBrk="0" hangingPunct="1">
        <a:defRPr sz="2600" kern="1200">
          <a:solidFill>
            <a:schemeClr val="tx1"/>
          </a:solidFill>
          <a:latin typeface="+mn-lt"/>
          <a:ea typeface="+mn-ea"/>
          <a:cs typeface="+mn-cs"/>
        </a:defRPr>
      </a:lvl5pPr>
      <a:lvl6pPr marL="3251149" algn="l" defTabSz="1300460" rtl="0" eaLnBrk="1" latinLnBrk="0" hangingPunct="1">
        <a:defRPr sz="2600" kern="1200">
          <a:solidFill>
            <a:schemeClr val="tx1"/>
          </a:solidFill>
          <a:latin typeface="+mn-lt"/>
          <a:ea typeface="+mn-ea"/>
          <a:cs typeface="+mn-cs"/>
        </a:defRPr>
      </a:lvl6pPr>
      <a:lvl7pPr marL="3901379" algn="l" defTabSz="1300460" rtl="0" eaLnBrk="1" latinLnBrk="0" hangingPunct="1">
        <a:defRPr sz="2600" kern="1200">
          <a:solidFill>
            <a:schemeClr val="tx1"/>
          </a:solidFill>
          <a:latin typeface="+mn-lt"/>
          <a:ea typeface="+mn-ea"/>
          <a:cs typeface="+mn-cs"/>
        </a:defRPr>
      </a:lvl7pPr>
      <a:lvl8pPr marL="4551609" algn="l" defTabSz="1300460" rtl="0" eaLnBrk="1" latinLnBrk="0" hangingPunct="1">
        <a:defRPr sz="2600" kern="1200">
          <a:solidFill>
            <a:schemeClr val="tx1"/>
          </a:solidFill>
          <a:latin typeface="+mn-lt"/>
          <a:ea typeface="+mn-ea"/>
          <a:cs typeface="+mn-cs"/>
        </a:defRPr>
      </a:lvl8pPr>
      <a:lvl9pPr marL="5201839" algn="l" defTabSz="1300460" rtl="0" eaLnBrk="1" latinLnBrk="0" hangingPunct="1">
        <a:defRPr sz="2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5121" name="Rectangle 1">
            <a:extLst>
              <a:ext uri="{FF2B5EF4-FFF2-40B4-BE49-F238E27FC236}">
                <a16:creationId xmlns:a16="http://schemas.microsoft.com/office/drawing/2014/main" id="{EA41AAE6-2C51-45C7-91E5-915A0A1A30C8}"/>
              </a:ext>
            </a:extLst>
          </p:cNvPr>
          <p:cNvSpPr>
            <a:spLocks noGrp="1" noChangeArrowheads="1"/>
          </p:cNvSpPr>
          <p:nvPr>
            <p:ph type="title"/>
          </p:nvPr>
        </p:nvSpPr>
        <p:spPr bwMode="auto">
          <a:xfrm>
            <a:off x="1270000" y="393700"/>
            <a:ext cx="10464800" cy="1981200"/>
          </a:xfrm>
          <a:prstGeom prst="rect">
            <a:avLst/>
          </a:prstGeom>
          <a:noFill/>
          <a:ln>
            <a:noFill/>
          </a:ln>
          <a:effectLst>
            <a:outerShdw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50797" tIns="50797" rIns="50797" bIns="50797" numCol="1" anchor="ctr" anchorCtr="0" compatLnSpc="1">
            <a:prstTxWarp prst="textNoShape">
              <a:avLst/>
            </a:prstTxWarp>
          </a:bodyPr>
          <a:lstStyle/>
          <a:p>
            <a:pPr lvl="0"/>
            <a:r>
              <a:rPr lang="en-US" altLang="en-US">
                <a:sym typeface="Hoefler Text" pitchFamily="18" charset="0"/>
              </a:rPr>
              <a:t>Click to edit Master title style</a:t>
            </a:r>
          </a:p>
        </p:txBody>
      </p:sp>
      <p:sp>
        <p:nvSpPr>
          <p:cNvPr id="5122" name="Rectangle 2">
            <a:extLst>
              <a:ext uri="{FF2B5EF4-FFF2-40B4-BE49-F238E27FC236}">
                <a16:creationId xmlns:a16="http://schemas.microsoft.com/office/drawing/2014/main" id="{96820421-A515-41C3-8060-91A37656B957}"/>
              </a:ext>
            </a:extLst>
          </p:cNvPr>
          <p:cNvSpPr>
            <a:spLocks noGrp="1" noChangeArrowheads="1"/>
          </p:cNvSpPr>
          <p:nvPr>
            <p:ph type="body" idx="1"/>
          </p:nvPr>
        </p:nvSpPr>
        <p:spPr bwMode="auto">
          <a:xfrm>
            <a:off x="7518400" y="2489200"/>
            <a:ext cx="4216400" cy="6350000"/>
          </a:xfrm>
          <a:prstGeom prst="rect">
            <a:avLst/>
          </a:prstGeom>
          <a:noFill/>
          <a:ln>
            <a:noFill/>
          </a:ln>
          <a:effectLst>
            <a:outerShdw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50797" tIns="50797" rIns="50797" bIns="50797" numCol="1" anchor="ctr" anchorCtr="0" compatLnSpc="1">
            <a:prstTxWarp prst="textNoShape">
              <a:avLst/>
            </a:prstTxWarp>
          </a:bodyPr>
          <a:lstStyle/>
          <a:p>
            <a:pPr lvl="0"/>
            <a:r>
              <a:rPr lang="en-US" altLang="en-US">
                <a:sym typeface="Hoefler Text" pitchFamily="18" charset="0"/>
              </a:rPr>
              <a:t>Click to edit Master text styles</a:t>
            </a:r>
          </a:p>
          <a:p>
            <a:pPr lvl="1"/>
            <a:r>
              <a:rPr lang="en-US" altLang="en-US">
                <a:sym typeface="Hoefler Text" pitchFamily="18" charset="0"/>
              </a:rPr>
              <a:t>Second level</a:t>
            </a:r>
          </a:p>
          <a:p>
            <a:pPr lvl="2"/>
            <a:r>
              <a:rPr lang="en-US" altLang="en-US">
                <a:sym typeface="Hoefler Text" pitchFamily="18" charset="0"/>
              </a:rPr>
              <a:t>Third level</a:t>
            </a:r>
          </a:p>
          <a:p>
            <a:pPr lvl="3"/>
            <a:r>
              <a:rPr lang="en-US" altLang="en-US">
                <a:sym typeface="Hoefler Text" pitchFamily="18" charset="0"/>
              </a:rPr>
              <a:t>Fourth level</a:t>
            </a:r>
          </a:p>
          <a:p>
            <a:pPr lvl="4"/>
            <a:r>
              <a:rPr lang="en-US" altLang="en-US">
                <a:sym typeface="Hoefler Text" pitchFamily="18" charset="0"/>
              </a:rPr>
              <a:t>Fifth level</a:t>
            </a:r>
          </a:p>
        </p:txBody>
      </p:sp>
    </p:spTree>
  </p:cSld>
  <p:clrMap bg1="lt1" tx1="dk1" bg2="lt2" tx2="dk2" accent1="accent1" accent2="accent2" accent3="accent3" accent4="accent4" accent5="accent5" accent6="accent6" hlink="hlink" folHlink="folHlink"/>
  <p:sldLayoutIdLst>
    <p:sldLayoutId id="2147484921" r:id="rId1"/>
    <p:sldLayoutId id="2147484922" r:id="rId2"/>
    <p:sldLayoutId id="2147484923" r:id="rId3"/>
    <p:sldLayoutId id="2147484924" r:id="rId4"/>
    <p:sldLayoutId id="2147484925" r:id="rId5"/>
    <p:sldLayoutId id="2147484926" r:id="rId6"/>
    <p:sldLayoutId id="2147484927" r:id="rId7"/>
    <p:sldLayoutId id="2147484928" r:id="rId8"/>
    <p:sldLayoutId id="2147484929" r:id="rId9"/>
    <p:sldLayoutId id="2147484930" r:id="rId10"/>
    <p:sldLayoutId id="2147484931" r:id="rId11"/>
  </p:sldLayoutIdLst>
  <p:transition/>
  <p:txStyles>
    <p:titleStyle>
      <a:lvl1pPr algn="ctr" rtl="0" eaLnBrk="0" fontAlgn="base" hangingPunct="0">
        <a:spcBef>
          <a:spcPct val="0"/>
        </a:spcBef>
        <a:spcAft>
          <a:spcPct val="0"/>
        </a:spcAft>
        <a:defRPr sz="6400">
          <a:solidFill>
            <a:schemeClr val="tx1"/>
          </a:solidFill>
          <a:latin typeface="+mj-lt"/>
          <a:ea typeface="+mj-ea"/>
          <a:cs typeface="+mj-cs"/>
          <a:sym typeface="Hoefler Text" pitchFamily="18" charset="0"/>
        </a:defRPr>
      </a:lvl1pPr>
      <a:lvl2pPr algn="ctr" rtl="0" eaLnBrk="0" fontAlgn="base" hangingPunct="0">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18" charset="0"/>
        </a:defRPr>
      </a:lvl2pPr>
      <a:lvl3pPr algn="ctr" rtl="0" eaLnBrk="0" fontAlgn="base" hangingPunct="0">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18" charset="0"/>
        </a:defRPr>
      </a:lvl3pPr>
      <a:lvl4pPr algn="ctr" rtl="0" eaLnBrk="0" fontAlgn="base" hangingPunct="0">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18" charset="0"/>
        </a:defRPr>
      </a:lvl4pPr>
      <a:lvl5pPr algn="ctr" rtl="0" eaLnBrk="0" fontAlgn="base" hangingPunct="0">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18" charset="0"/>
        </a:defRPr>
      </a:lvl5pPr>
      <a:lvl6pPr marL="457176" algn="ctr" rtl="0" fontAlgn="base">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28" charset="0"/>
        </a:defRPr>
      </a:lvl6pPr>
      <a:lvl7pPr marL="914354" algn="ctr" rtl="0" fontAlgn="base">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28" charset="0"/>
        </a:defRPr>
      </a:lvl7pPr>
      <a:lvl8pPr marL="1371530" algn="ctr" rtl="0" fontAlgn="base">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28" charset="0"/>
        </a:defRPr>
      </a:lvl8pPr>
      <a:lvl9pPr marL="1828706" algn="ctr" rtl="0" fontAlgn="base">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28" charset="0"/>
        </a:defRPr>
      </a:lvl9pPr>
    </p:titleStyle>
    <p:bodyStyle>
      <a:lvl1pPr marL="579438" indent="-342900" algn="l" rtl="0" eaLnBrk="0" fontAlgn="base" hangingPunct="0">
        <a:spcBef>
          <a:spcPts val="4200"/>
        </a:spcBef>
        <a:spcAft>
          <a:spcPct val="0"/>
        </a:spcAft>
        <a:buSzPct val="125000"/>
        <a:buFont typeface="Hoefler Text" pitchFamily="18" charset="0"/>
        <a:buChar char="•"/>
        <a:defRPr sz="3100">
          <a:solidFill>
            <a:schemeClr val="tx1"/>
          </a:solidFill>
          <a:latin typeface="+mn-lt"/>
          <a:ea typeface="+mn-ea"/>
          <a:cs typeface="+mn-cs"/>
          <a:sym typeface="Hoefler Text" pitchFamily="18" charset="0"/>
        </a:defRPr>
      </a:lvl1pPr>
      <a:lvl2pPr marL="1090613" indent="-341313" algn="l" rtl="0" eaLnBrk="0" fontAlgn="base" hangingPunct="0">
        <a:spcBef>
          <a:spcPts val="4200"/>
        </a:spcBef>
        <a:spcAft>
          <a:spcPct val="0"/>
        </a:spcAft>
        <a:buSzPct val="125000"/>
        <a:buFont typeface="Hoefler Text" pitchFamily="18" charset="0"/>
        <a:buChar char="•"/>
        <a:defRPr sz="3100">
          <a:solidFill>
            <a:schemeClr val="tx1"/>
          </a:solidFill>
          <a:latin typeface="+mn-lt"/>
          <a:ea typeface="+mn-ea"/>
          <a:cs typeface="+mn-cs"/>
          <a:sym typeface="Hoefler Text" pitchFamily="18" charset="0"/>
        </a:defRPr>
      </a:lvl2pPr>
      <a:lvl3pPr marL="1611313" indent="-341313" algn="l" rtl="0" eaLnBrk="0" fontAlgn="base" hangingPunct="0">
        <a:spcBef>
          <a:spcPts val="4200"/>
        </a:spcBef>
        <a:spcAft>
          <a:spcPct val="0"/>
        </a:spcAft>
        <a:buSzPct val="125000"/>
        <a:buFont typeface="Hoefler Text" pitchFamily="18" charset="0"/>
        <a:buChar char="•"/>
        <a:defRPr sz="3100">
          <a:solidFill>
            <a:schemeClr val="tx1"/>
          </a:solidFill>
          <a:latin typeface="+mn-lt"/>
          <a:ea typeface="+mn-ea"/>
          <a:cs typeface="+mn-cs"/>
          <a:sym typeface="Hoefler Text" pitchFamily="18" charset="0"/>
        </a:defRPr>
      </a:lvl3pPr>
      <a:lvl4pPr marL="2132013" indent="-341313" algn="l" rtl="0" eaLnBrk="0" fontAlgn="base" hangingPunct="0">
        <a:spcBef>
          <a:spcPts val="4200"/>
        </a:spcBef>
        <a:spcAft>
          <a:spcPct val="0"/>
        </a:spcAft>
        <a:buSzPct val="125000"/>
        <a:buFont typeface="Hoefler Text" pitchFamily="18" charset="0"/>
        <a:buChar char="•"/>
        <a:defRPr sz="3100">
          <a:solidFill>
            <a:schemeClr val="tx1"/>
          </a:solidFill>
          <a:latin typeface="+mn-lt"/>
          <a:ea typeface="+mn-ea"/>
          <a:cs typeface="+mn-cs"/>
          <a:sym typeface="Hoefler Text" pitchFamily="18" charset="0"/>
        </a:defRPr>
      </a:lvl4pPr>
      <a:lvl5pPr marL="2652713" indent="-341313" algn="l" rtl="0" eaLnBrk="0" fontAlgn="base" hangingPunct="0">
        <a:spcBef>
          <a:spcPts val="4200"/>
        </a:spcBef>
        <a:spcAft>
          <a:spcPct val="0"/>
        </a:spcAft>
        <a:buSzPct val="125000"/>
        <a:buFont typeface="Hoefler Text" pitchFamily="18" charset="0"/>
        <a:buChar char="•"/>
        <a:defRPr sz="3100">
          <a:solidFill>
            <a:schemeClr val="tx1"/>
          </a:solidFill>
          <a:latin typeface="+mn-lt"/>
          <a:ea typeface="+mn-ea"/>
          <a:cs typeface="+mn-cs"/>
          <a:sym typeface="Hoefler Text" pitchFamily="18" charset="0"/>
        </a:defRPr>
      </a:lvl5pPr>
      <a:lvl6pPr marL="3111341" indent="-342882" algn="l" rtl="0" fontAlgn="base">
        <a:spcBef>
          <a:spcPts val="4200"/>
        </a:spcBef>
        <a:spcAft>
          <a:spcPct val="0"/>
        </a:spcAft>
        <a:buSzPct val="125000"/>
        <a:buFont typeface="Hoefler Text" pitchFamily="-28" charset="0"/>
        <a:buChar char="•"/>
        <a:defRPr sz="3100">
          <a:solidFill>
            <a:schemeClr val="tx1"/>
          </a:solidFill>
          <a:latin typeface="+mn-lt"/>
          <a:ea typeface="+mn-ea"/>
          <a:cs typeface="+mn-cs"/>
          <a:sym typeface="Hoefler Text" pitchFamily="-28" charset="0"/>
        </a:defRPr>
      </a:lvl6pPr>
      <a:lvl7pPr marL="3568517" indent="-342882" algn="l" rtl="0" fontAlgn="base">
        <a:spcBef>
          <a:spcPts val="4200"/>
        </a:spcBef>
        <a:spcAft>
          <a:spcPct val="0"/>
        </a:spcAft>
        <a:buSzPct val="125000"/>
        <a:buFont typeface="Hoefler Text" pitchFamily="-28" charset="0"/>
        <a:buChar char="•"/>
        <a:defRPr sz="3100">
          <a:solidFill>
            <a:schemeClr val="tx1"/>
          </a:solidFill>
          <a:latin typeface="+mn-lt"/>
          <a:ea typeface="+mn-ea"/>
          <a:cs typeface="+mn-cs"/>
          <a:sym typeface="Hoefler Text" pitchFamily="-28" charset="0"/>
        </a:defRPr>
      </a:lvl7pPr>
      <a:lvl8pPr marL="4025694" indent="-342882" algn="l" rtl="0" fontAlgn="base">
        <a:spcBef>
          <a:spcPts val="4200"/>
        </a:spcBef>
        <a:spcAft>
          <a:spcPct val="0"/>
        </a:spcAft>
        <a:buSzPct val="125000"/>
        <a:buFont typeface="Hoefler Text" pitchFamily="-28" charset="0"/>
        <a:buChar char="•"/>
        <a:defRPr sz="3100">
          <a:solidFill>
            <a:schemeClr val="tx1"/>
          </a:solidFill>
          <a:latin typeface="+mn-lt"/>
          <a:ea typeface="+mn-ea"/>
          <a:cs typeface="+mn-cs"/>
          <a:sym typeface="Hoefler Text" pitchFamily="-28" charset="0"/>
        </a:defRPr>
      </a:lvl8pPr>
      <a:lvl9pPr marL="4482871" indent="-342882" algn="l" rtl="0" fontAlgn="base">
        <a:spcBef>
          <a:spcPts val="4200"/>
        </a:spcBef>
        <a:spcAft>
          <a:spcPct val="0"/>
        </a:spcAft>
        <a:buSzPct val="125000"/>
        <a:buFont typeface="Hoefler Text" pitchFamily="-28" charset="0"/>
        <a:buChar char="•"/>
        <a:defRPr sz="3100">
          <a:solidFill>
            <a:schemeClr val="tx1"/>
          </a:solidFill>
          <a:latin typeface="+mn-lt"/>
          <a:ea typeface="+mn-ea"/>
          <a:cs typeface="+mn-cs"/>
          <a:sym typeface="Hoefler Text" pitchFamily="-28" charset="0"/>
        </a:defRPr>
      </a:lvl9pPr>
    </p:bodyStyle>
    <p:otherStyle>
      <a:defPPr>
        <a:defRPr lang="en-US"/>
      </a:defPPr>
      <a:lvl1pPr marL="0" algn="l" defTabSz="457176" rtl="0" eaLnBrk="1" latinLnBrk="0" hangingPunct="1">
        <a:defRPr sz="1800" kern="1200">
          <a:solidFill>
            <a:schemeClr val="tx1"/>
          </a:solidFill>
          <a:latin typeface="+mn-lt"/>
          <a:ea typeface="+mn-ea"/>
          <a:cs typeface="+mn-cs"/>
        </a:defRPr>
      </a:lvl1pPr>
      <a:lvl2pPr marL="457176" algn="l" defTabSz="457176" rtl="0" eaLnBrk="1" latinLnBrk="0" hangingPunct="1">
        <a:defRPr sz="1800" kern="1200">
          <a:solidFill>
            <a:schemeClr val="tx1"/>
          </a:solidFill>
          <a:latin typeface="+mn-lt"/>
          <a:ea typeface="+mn-ea"/>
          <a:cs typeface="+mn-cs"/>
        </a:defRPr>
      </a:lvl2pPr>
      <a:lvl3pPr marL="914354" algn="l" defTabSz="457176" rtl="0" eaLnBrk="1" latinLnBrk="0" hangingPunct="1">
        <a:defRPr sz="1800" kern="1200">
          <a:solidFill>
            <a:schemeClr val="tx1"/>
          </a:solidFill>
          <a:latin typeface="+mn-lt"/>
          <a:ea typeface="+mn-ea"/>
          <a:cs typeface="+mn-cs"/>
        </a:defRPr>
      </a:lvl3pPr>
      <a:lvl4pPr marL="1371530" algn="l" defTabSz="457176" rtl="0" eaLnBrk="1" latinLnBrk="0" hangingPunct="1">
        <a:defRPr sz="1800" kern="1200">
          <a:solidFill>
            <a:schemeClr val="tx1"/>
          </a:solidFill>
          <a:latin typeface="+mn-lt"/>
          <a:ea typeface="+mn-ea"/>
          <a:cs typeface="+mn-cs"/>
        </a:defRPr>
      </a:lvl4pPr>
      <a:lvl5pPr marL="1828706" algn="l" defTabSz="457176" rtl="0" eaLnBrk="1" latinLnBrk="0" hangingPunct="1">
        <a:defRPr sz="1800" kern="1200">
          <a:solidFill>
            <a:schemeClr val="tx1"/>
          </a:solidFill>
          <a:latin typeface="+mn-lt"/>
          <a:ea typeface="+mn-ea"/>
          <a:cs typeface="+mn-cs"/>
        </a:defRPr>
      </a:lvl5pPr>
      <a:lvl6pPr marL="2285884" algn="l" defTabSz="457176" rtl="0" eaLnBrk="1" latinLnBrk="0" hangingPunct="1">
        <a:defRPr sz="1800" kern="1200">
          <a:solidFill>
            <a:schemeClr val="tx1"/>
          </a:solidFill>
          <a:latin typeface="+mn-lt"/>
          <a:ea typeface="+mn-ea"/>
          <a:cs typeface="+mn-cs"/>
        </a:defRPr>
      </a:lvl6pPr>
      <a:lvl7pPr marL="2743060" algn="l" defTabSz="457176" rtl="0" eaLnBrk="1" latinLnBrk="0" hangingPunct="1">
        <a:defRPr sz="1800" kern="1200">
          <a:solidFill>
            <a:schemeClr val="tx1"/>
          </a:solidFill>
          <a:latin typeface="+mn-lt"/>
          <a:ea typeface="+mn-ea"/>
          <a:cs typeface="+mn-cs"/>
        </a:defRPr>
      </a:lvl7pPr>
      <a:lvl8pPr marL="3200236" algn="l" defTabSz="457176" rtl="0" eaLnBrk="1" latinLnBrk="0" hangingPunct="1">
        <a:defRPr sz="1800" kern="1200">
          <a:solidFill>
            <a:schemeClr val="tx1"/>
          </a:solidFill>
          <a:latin typeface="+mn-lt"/>
          <a:ea typeface="+mn-ea"/>
          <a:cs typeface="+mn-cs"/>
        </a:defRPr>
      </a:lvl8pPr>
      <a:lvl9pPr marL="3657413" algn="l" defTabSz="457176"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6145" name="Rectangle 1">
            <a:extLst>
              <a:ext uri="{FF2B5EF4-FFF2-40B4-BE49-F238E27FC236}">
                <a16:creationId xmlns:a16="http://schemas.microsoft.com/office/drawing/2014/main" id="{9440D806-EB47-4CDA-A1D3-486C31420677}"/>
              </a:ext>
            </a:extLst>
          </p:cNvPr>
          <p:cNvSpPr>
            <a:spLocks noGrp="1" noChangeArrowheads="1"/>
          </p:cNvSpPr>
          <p:nvPr>
            <p:ph type="title"/>
          </p:nvPr>
        </p:nvSpPr>
        <p:spPr bwMode="auto">
          <a:xfrm>
            <a:off x="1270000" y="393700"/>
            <a:ext cx="10464800" cy="1981200"/>
          </a:xfrm>
          <a:prstGeom prst="rect">
            <a:avLst/>
          </a:prstGeom>
          <a:noFill/>
          <a:ln>
            <a:noFill/>
          </a:ln>
          <a:effectLst>
            <a:outerShdw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50797" tIns="50797" rIns="50797" bIns="50797" numCol="1" anchor="ctr" anchorCtr="0" compatLnSpc="1">
            <a:prstTxWarp prst="textNoShape">
              <a:avLst/>
            </a:prstTxWarp>
          </a:bodyPr>
          <a:lstStyle/>
          <a:p>
            <a:pPr lvl="0"/>
            <a:r>
              <a:rPr lang="en-US" altLang="en-US">
                <a:sym typeface="Hoefler Text" pitchFamily="18" charset="0"/>
              </a:rPr>
              <a:t>Click to edit Master title style</a:t>
            </a:r>
          </a:p>
        </p:txBody>
      </p:sp>
    </p:spTree>
  </p:cSld>
  <p:clrMap bg1="lt1" tx1="dk1" bg2="lt2" tx2="dk2" accent1="accent1" accent2="accent2" accent3="accent3" accent4="accent4" accent5="accent5" accent6="accent6" hlink="hlink" folHlink="folHlink"/>
  <p:sldLayoutIdLst>
    <p:sldLayoutId id="2147484932" r:id="rId1"/>
    <p:sldLayoutId id="2147484933" r:id="rId2"/>
    <p:sldLayoutId id="2147484934" r:id="rId3"/>
    <p:sldLayoutId id="2147484935" r:id="rId4"/>
    <p:sldLayoutId id="2147484936" r:id="rId5"/>
    <p:sldLayoutId id="2147484937" r:id="rId6"/>
    <p:sldLayoutId id="2147484938" r:id="rId7"/>
    <p:sldLayoutId id="2147484939" r:id="rId8"/>
    <p:sldLayoutId id="2147484940" r:id="rId9"/>
    <p:sldLayoutId id="2147484941" r:id="rId10"/>
    <p:sldLayoutId id="2147484942" r:id="rId11"/>
  </p:sldLayoutIdLst>
  <p:transition/>
  <p:txStyles>
    <p:titleStyle>
      <a:lvl1pPr algn="ctr" rtl="0" eaLnBrk="0" fontAlgn="base" hangingPunct="0">
        <a:spcBef>
          <a:spcPct val="0"/>
        </a:spcBef>
        <a:spcAft>
          <a:spcPct val="0"/>
        </a:spcAft>
        <a:defRPr sz="6400">
          <a:solidFill>
            <a:schemeClr val="tx1"/>
          </a:solidFill>
          <a:latin typeface="+mj-lt"/>
          <a:ea typeface="+mj-ea"/>
          <a:cs typeface="+mj-cs"/>
          <a:sym typeface="Hoefler Text" pitchFamily="18" charset="0"/>
        </a:defRPr>
      </a:lvl1pPr>
      <a:lvl2pPr algn="ctr" rtl="0" eaLnBrk="0" fontAlgn="base" hangingPunct="0">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18" charset="0"/>
        </a:defRPr>
      </a:lvl2pPr>
      <a:lvl3pPr algn="ctr" rtl="0" eaLnBrk="0" fontAlgn="base" hangingPunct="0">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18" charset="0"/>
        </a:defRPr>
      </a:lvl3pPr>
      <a:lvl4pPr algn="ctr" rtl="0" eaLnBrk="0" fontAlgn="base" hangingPunct="0">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18" charset="0"/>
        </a:defRPr>
      </a:lvl4pPr>
      <a:lvl5pPr algn="ctr" rtl="0" eaLnBrk="0" fontAlgn="base" hangingPunct="0">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18" charset="0"/>
        </a:defRPr>
      </a:lvl5pPr>
      <a:lvl6pPr marL="457176" algn="ctr" rtl="0" fontAlgn="base">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28" charset="0"/>
        </a:defRPr>
      </a:lvl6pPr>
      <a:lvl7pPr marL="914354" algn="ctr" rtl="0" fontAlgn="base">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28" charset="0"/>
        </a:defRPr>
      </a:lvl7pPr>
      <a:lvl8pPr marL="1371530" algn="ctr" rtl="0" fontAlgn="base">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28" charset="0"/>
        </a:defRPr>
      </a:lvl8pPr>
      <a:lvl9pPr marL="1828706" algn="ctr" rtl="0" fontAlgn="base">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28" charset="0"/>
        </a:defRPr>
      </a:lvl9pPr>
    </p:titleStyle>
    <p:bodyStyle>
      <a:lvl1pPr marL="661988" indent="-374650" algn="l" rtl="0" eaLnBrk="0" fontAlgn="base" hangingPunct="0">
        <a:spcBef>
          <a:spcPts val="3300"/>
        </a:spcBef>
        <a:spcAft>
          <a:spcPct val="0"/>
        </a:spcAft>
        <a:buSzPct val="125000"/>
        <a:buFont typeface="Hoefler Text" pitchFamily="18" charset="0"/>
        <a:buChar char="•"/>
        <a:defRPr sz="3800">
          <a:solidFill>
            <a:schemeClr val="tx1"/>
          </a:solidFill>
          <a:latin typeface="+mn-lt"/>
          <a:ea typeface="+mn-ea"/>
          <a:cs typeface="+mn-cs"/>
          <a:sym typeface="Hoefler Text" pitchFamily="18" charset="0"/>
        </a:defRPr>
      </a:lvl1pPr>
      <a:lvl2pPr marL="1174750" indent="-374650" algn="l" rtl="0" eaLnBrk="0" fontAlgn="base" hangingPunct="0">
        <a:spcBef>
          <a:spcPts val="3300"/>
        </a:spcBef>
        <a:spcAft>
          <a:spcPct val="0"/>
        </a:spcAft>
        <a:buSzPct val="125000"/>
        <a:buFont typeface="Hoefler Text" pitchFamily="18" charset="0"/>
        <a:buChar char="•"/>
        <a:defRPr sz="3800">
          <a:solidFill>
            <a:schemeClr val="tx1"/>
          </a:solidFill>
          <a:latin typeface="+mn-lt"/>
          <a:ea typeface="+mn-ea"/>
          <a:cs typeface="+mn-cs"/>
          <a:sym typeface="Hoefler Text" pitchFamily="18" charset="0"/>
        </a:defRPr>
      </a:lvl2pPr>
      <a:lvl3pPr marL="1695450" indent="-374650" algn="l" rtl="0" eaLnBrk="0" fontAlgn="base" hangingPunct="0">
        <a:spcBef>
          <a:spcPts val="3300"/>
        </a:spcBef>
        <a:spcAft>
          <a:spcPct val="0"/>
        </a:spcAft>
        <a:buSzPct val="125000"/>
        <a:buFont typeface="Hoefler Text" pitchFamily="18" charset="0"/>
        <a:buChar char="•"/>
        <a:defRPr sz="3800">
          <a:solidFill>
            <a:schemeClr val="tx1"/>
          </a:solidFill>
          <a:latin typeface="+mn-lt"/>
          <a:ea typeface="+mn-ea"/>
          <a:cs typeface="+mn-cs"/>
          <a:sym typeface="Hoefler Text" pitchFamily="18" charset="0"/>
        </a:defRPr>
      </a:lvl3pPr>
      <a:lvl4pPr marL="2216150" indent="-374650" algn="l" rtl="0" eaLnBrk="0" fontAlgn="base" hangingPunct="0">
        <a:spcBef>
          <a:spcPts val="3300"/>
        </a:spcBef>
        <a:spcAft>
          <a:spcPct val="0"/>
        </a:spcAft>
        <a:buSzPct val="125000"/>
        <a:buFont typeface="Hoefler Text" pitchFamily="18" charset="0"/>
        <a:buChar char="•"/>
        <a:defRPr sz="3800">
          <a:solidFill>
            <a:schemeClr val="tx1"/>
          </a:solidFill>
          <a:latin typeface="+mn-lt"/>
          <a:ea typeface="+mn-ea"/>
          <a:cs typeface="+mn-cs"/>
          <a:sym typeface="Hoefler Text" pitchFamily="18" charset="0"/>
        </a:defRPr>
      </a:lvl4pPr>
      <a:lvl5pPr marL="2736850" indent="-374650" algn="l" rtl="0" eaLnBrk="0" fontAlgn="base" hangingPunct="0">
        <a:spcBef>
          <a:spcPts val="3300"/>
        </a:spcBef>
        <a:spcAft>
          <a:spcPct val="0"/>
        </a:spcAft>
        <a:buSzPct val="125000"/>
        <a:buFont typeface="Hoefler Text" pitchFamily="18" charset="0"/>
        <a:buChar char="•"/>
        <a:defRPr sz="3800">
          <a:solidFill>
            <a:schemeClr val="tx1"/>
          </a:solidFill>
          <a:latin typeface="+mn-lt"/>
          <a:ea typeface="+mn-ea"/>
          <a:cs typeface="+mn-cs"/>
          <a:sym typeface="Hoefler Text" pitchFamily="18" charset="0"/>
        </a:defRPr>
      </a:lvl5pPr>
      <a:lvl6pPr marL="3195474" indent="-376219" algn="l" rtl="0" fontAlgn="base">
        <a:spcBef>
          <a:spcPts val="3300"/>
        </a:spcBef>
        <a:spcAft>
          <a:spcPct val="0"/>
        </a:spcAft>
        <a:buSzPct val="125000"/>
        <a:buFont typeface="Hoefler Text" pitchFamily="-28" charset="0"/>
        <a:buChar char="•"/>
        <a:defRPr sz="3800">
          <a:solidFill>
            <a:schemeClr val="tx1"/>
          </a:solidFill>
          <a:latin typeface="+mn-lt"/>
          <a:ea typeface="+mn-ea"/>
          <a:cs typeface="+mn-cs"/>
          <a:sym typeface="Hoefler Text" pitchFamily="-28" charset="0"/>
        </a:defRPr>
      </a:lvl6pPr>
      <a:lvl7pPr marL="3652650" indent="-376219" algn="l" rtl="0" fontAlgn="base">
        <a:spcBef>
          <a:spcPts val="3300"/>
        </a:spcBef>
        <a:spcAft>
          <a:spcPct val="0"/>
        </a:spcAft>
        <a:buSzPct val="125000"/>
        <a:buFont typeface="Hoefler Text" pitchFamily="-28" charset="0"/>
        <a:buChar char="•"/>
        <a:defRPr sz="3800">
          <a:solidFill>
            <a:schemeClr val="tx1"/>
          </a:solidFill>
          <a:latin typeface="+mn-lt"/>
          <a:ea typeface="+mn-ea"/>
          <a:cs typeface="+mn-cs"/>
          <a:sym typeface="Hoefler Text" pitchFamily="-28" charset="0"/>
        </a:defRPr>
      </a:lvl7pPr>
      <a:lvl8pPr marL="4109828" indent="-376219" algn="l" rtl="0" fontAlgn="base">
        <a:spcBef>
          <a:spcPts val="3300"/>
        </a:spcBef>
        <a:spcAft>
          <a:spcPct val="0"/>
        </a:spcAft>
        <a:buSzPct val="125000"/>
        <a:buFont typeface="Hoefler Text" pitchFamily="-28" charset="0"/>
        <a:buChar char="•"/>
        <a:defRPr sz="3800">
          <a:solidFill>
            <a:schemeClr val="tx1"/>
          </a:solidFill>
          <a:latin typeface="+mn-lt"/>
          <a:ea typeface="+mn-ea"/>
          <a:cs typeface="+mn-cs"/>
          <a:sym typeface="Hoefler Text" pitchFamily="-28" charset="0"/>
        </a:defRPr>
      </a:lvl8pPr>
      <a:lvl9pPr marL="4567004" indent="-376219" algn="l" rtl="0" fontAlgn="base">
        <a:spcBef>
          <a:spcPts val="3300"/>
        </a:spcBef>
        <a:spcAft>
          <a:spcPct val="0"/>
        </a:spcAft>
        <a:buSzPct val="125000"/>
        <a:buFont typeface="Hoefler Text" pitchFamily="-28" charset="0"/>
        <a:buChar char="•"/>
        <a:defRPr sz="3800">
          <a:solidFill>
            <a:schemeClr val="tx1"/>
          </a:solidFill>
          <a:latin typeface="+mn-lt"/>
          <a:ea typeface="+mn-ea"/>
          <a:cs typeface="+mn-cs"/>
          <a:sym typeface="Hoefler Text" pitchFamily="-28" charset="0"/>
        </a:defRPr>
      </a:lvl9pPr>
    </p:bodyStyle>
    <p:otherStyle>
      <a:defPPr>
        <a:defRPr lang="en-US"/>
      </a:defPPr>
      <a:lvl1pPr marL="0" algn="l" defTabSz="457176" rtl="0" eaLnBrk="1" latinLnBrk="0" hangingPunct="1">
        <a:defRPr sz="1800" kern="1200">
          <a:solidFill>
            <a:schemeClr val="tx1"/>
          </a:solidFill>
          <a:latin typeface="+mn-lt"/>
          <a:ea typeface="+mn-ea"/>
          <a:cs typeface="+mn-cs"/>
        </a:defRPr>
      </a:lvl1pPr>
      <a:lvl2pPr marL="457176" algn="l" defTabSz="457176" rtl="0" eaLnBrk="1" latinLnBrk="0" hangingPunct="1">
        <a:defRPr sz="1800" kern="1200">
          <a:solidFill>
            <a:schemeClr val="tx1"/>
          </a:solidFill>
          <a:latin typeface="+mn-lt"/>
          <a:ea typeface="+mn-ea"/>
          <a:cs typeface="+mn-cs"/>
        </a:defRPr>
      </a:lvl2pPr>
      <a:lvl3pPr marL="914354" algn="l" defTabSz="457176" rtl="0" eaLnBrk="1" latinLnBrk="0" hangingPunct="1">
        <a:defRPr sz="1800" kern="1200">
          <a:solidFill>
            <a:schemeClr val="tx1"/>
          </a:solidFill>
          <a:latin typeface="+mn-lt"/>
          <a:ea typeface="+mn-ea"/>
          <a:cs typeface="+mn-cs"/>
        </a:defRPr>
      </a:lvl3pPr>
      <a:lvl4pPr marL="1371530" algn="l" defTabSz="457176" rtl="0" eaLnBrk="1" latinLnBrk="0" hangingPunct="1">
        <a:defRPr sz="1800" kern="1200">
          <a:solidFill>
            <a:schemeClr val="tx1"/>
          </a:solidFill>
          <a:latin typeface="+mn-lt"/>
          <a:ea typeface="+mn-ea"/>
          <a:cs typeface="+mn-cs"/>
        </a:defRPr>
      </a:lvl4pPr>
      <a:lvl5pPr marL="1828706" algn="l" defTabSz="457176" rtl="0" eaLnBrk="1" latinLnBrk="0" hangingPunct="1">
        <a:defRPr sz="1800" kern="1200">
          <a:solidFill>
            <a:schemeClr val="tx1"/>
          </a:solidFill>
          <a:latin typeface="+mn-lt"/>
          <a:ea typeface="+mn-ea"/>
          <a:cs typeface="+mn-cs"/>
        </a:defRPr>
      </a:lvl5pPr>
      <a:lvl6pPr marL="2285884" algn="l" defTabSz="457176" rtl="0" eaLnBrk="1" latinLnBrk="0" hangingPunct="1">
        <a:defRPr sz="1800" kern="1200">
          <a:solidFill>
            <a:schemeClr val="tx1"/>
          </a:solidFill>
          <a:latin typeface="+mn-lt"/>
          <a:ea typeface="+mn-ea"/>
          <a:cs typeface="+mn-cs"/>
        </a:defRPr>
      </a:lvl6pPr>
      <a:lvl7pPr marL="2743060" algn="l" defTabSz="457176" rtl="0" eaLnBrk="1" latinLnBrk="0" hangingPunct="1">
        <a:defRPr sz="1800" kern="1200">
          <a:solidFill>
            <a:schemeClr val="tx1"/>
          </a:solidFill>
          <a:latin typeface="+mn-lt"/>
          <a:ea typeface="+mn-ea"/>
          <a:cs typeface="+mn-cs"/>
        </a:defRPr>
      </a:lvl7pPr>
      <a:lvl8pPr marL="3200236" algn="l" defTabSz="457176" rtl="0" eaLnBrk="1" latinLnBrk="0" hangingPunct="1">
        <a:defRPr sz="1800" kern="1200">
          <a:solidFill>
            <a:schemeClr val="tx1"/>
          </a:solidFill>
          <a:latin typeface="+mn-lt"/>
          <a:ea typeface="+mn-ea"/>
          <a:cs typeface="+mn-cs"/>
        </a:defRPr>
      </a:lvl8pPr>
      <a:lvl9pPr marL="3657413" algn="l" defTabSz="457176"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943" r:id="rId1"/>
    <p:sldLayoutId id="2147484944" r:id="rId2"/>
    <p:sldLayoutId id="2147484945" r:id="rId3"/>
    <p:sldLayoutId id="2147484946" r:id="rId4"/>
    <p:sldLayoutId id="2147484947" r:id="rId5"/>
    <p:sldLayoutId id="2147484948" r:id="rId6"/>
    <p:sldLayoutId id="2147484949" r:id="rId7"/>
    <p:sldLayoutId id="2147484950" r:id="rId8"/>
    <p:sldLayoutId id="2147484951" r:id="rId9"/>
    <p:sldLayoutId id="2147484952" r:id="rId10"/>
    <p:sldLayoutId id="2147484953" r:id="rId11"/>
  </p:sldLayoutIdLst>
  <p:transition/>
  <p:txStyles>
    <p:titleStyle>
      <a:lvl1pPr algn="ctr" rtl="0" eaLnBrk="0" fontAlgn="base" hangingPunct="0">
        <a:spcBef>
          <a:spcPct val="0"/>
        </a:spcBef>
        <a:spcAft>
          <a:spcPct val="0"/>
        </a:spcAft>
        <a:defRPr sz="6400">
          <a:solidFill>
            <a:schemeClr val="tx1"/>
          </a:solidFill>
          <a:latin typeface="+mj-lt"/>
          <a:ea typeface="+mj-ea"/>
          <a:cs typeface="+mj-cs"/>
          <a:sym typeface="Hoefler Text" pitchFamily="18" charset="0"/>
        </a:defRPr>
      </a:lvl1pPr>
      <a:lvl2pPr algn="ctr" rtl="0" eaLnBrk="0" fontAlgn="base" hangingPunct="0">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18" charset="0"/>
        </a:defRPr>
      </a:lvl2pPr>
      <a:lvl3pPr algn="ctr" rtl="0" eaLnBrk="0" fontAlgn="base" hangingPunct="0">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18" charset="0"/>
        </a:defRPr>
      </a:lvl3pPr>
      <a:lvl4pPr algn="ctr" rtl="0" eaLnBrk="0" fontAlgn="base" hangingPunct="0">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18" charset="0"/>
        </a:defRPr>
      </a:lvl4pPr>
      <a:lvl5pPr algn="ctr" rtl="0" eaLnBrk="0" fontAlgn="base" hangingPunct="0">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18" charset="0"/>
        </a:defRPr>
      </a:lvl5pPr>
      <a:lvl6pPr marL="457176" algn="ctr" rtl="0" fontAlgn="base">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28" charset="0"/>
        </a:defRPr>
      </a:lvl6pPr>
      <a:lvl7pPr marL="914354" algn="ctr" rtl="0" fontAlgn="base">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28" charset="0"/>
        </a:defRPr>
      </a:lvl7pPr>
      <a:lvl8pPr marL="1371530" algn="ctr" rtl="0" fontAlgn="base">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28" charset="0"/>
        </a:defRPr>
      </a:lvl8pPr>
      <a:lvl9pPr marL="1828706" algn="ctr" rtl="0" fontAlgn="base">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28" charset="0"/>
        </a:defRPr>
      </a:lvl9pPr>
    </p:titleStyle>
    <p:bodyStyle>
      <a:lvl1pPr marL="661988" indent="-374650" algn="l" rtl="0" eaLnBrk="0" fontAlgn="base" hangingPunct="0">
        <a:spcBef>
          <a:spcPts val="3300"/>
        </a:spcBef>
        <a:spcAft>
          <a:spcPct val="0"/>
        </a:spcAft>
        <a:buSzPct val="125000"/>
        <a:buFont typeface="Hoefler Text" pitchFamily="18" charset="0"/>
        <a:buChar char="•"/>
        <a:defRPr sz="3800">
          <a:solidFill>
            <a:schemeClr val="tx1"/>
          </a:solidFill>
          <a:latin typeface="+mn-lt"/>
          <a:ea typeface="+mn-ea"/>
          <a:cs typeface="+mn-cs"/>
          <a:sym typeface="Hoefler Text" pitchFamily="18" charset="0"/>
        </a:defRPr>
      </a:lvl1pPr>
      <a:lvl2pPr marL="1174750" indent="-374650" algn="l" rtl="0" eaLnBrk="0" fontAlgn="base" hangingPunct="0">
        <a:spcBef>
          <a:spcPts val="3300"/>
        </a:spcBef>
        <a:spcAft>
          <a:spcPct val="0"/>
        </a:spcAft>
        <a:buSzPct val="125000"/>
        <a:buFont typeface="Hoefler Text" pitchFamily="18" charset="0"/>
        <a:buChar char="•"/>
        <a:defRPr sz="3800">
          <a:solidFill>
            <a:schemeClr val="tx1"/>
          </a:solidFill>
          <a:latin typeface="+mn-lt"/>
          <a:ea typeface="+mn-ea"/>
          <a:cs typeface="+mn-cs"/>
          <a:sym typeface="Hoefler Text" pitchFamily="18" charset="0"/>
        </a:defRPr>
      </a:lvl2pPr>
      <a:lvl3pPr marL="1695450" indent="-374650" algn="l" rtl="0" eaLnBrk="0" fontAlgn="base" hangingPunct="0">
        <a:spcBef>
          <a:spcPts val="3300"/>
        </a:spcBef>
        <a:spcAft>
          <a:spcPct val="0"/>
        </a:spcAft>
        <a:buSzPct val="125000"/>
        <a:buFont typeface="Hoefler Text" pitchFamily="18" charset="0"/>
        <a:buChar char="•"/>
        <a:defRPr sz="3800">
          <a:solidFill>
            <a:schemeClr val="tx1"/>
          </a:solidFill>
          <a:latin typeface="+mn-lt"/>
          <a:ea typeface="+mn-ea"/>
          <a:cs typeface="+mn-cs"/>
          <a:sym typeface="Hoefler Text" pitchFamily="18" charset="0"/>
        </a:defRPr>
      </a:lvl3pPr>
      <a:lvl4pPr marL="2216150" indent="-374650" algn="l" rtl="0" eaLnBrk="0" fontAlgn="base" hangingPunct="0">
        <a:spcBef>
          <a:spcPts val="3300"/>
        </a:spcBef>
        <a:spcAft>
          <a:spcPct val="0"/>
        </a:spcAft>
        <a:buSzPct val="125000"/>
        <a:buFont typeface="Hoefler Text" pitchFamily="18" charset="0"/>
        <a:buChar char="•"/>
        <a:defRPr sz="3800">
          <a:solidFill>
            <a:schemeClr val="tx1"/>
          </a:solidFill>
          <a:latin typeface="+mn-lt"/>
          <a:ea typeface="+mn-ea"/>
          <a:cs typeface="+mn-cs"/>
          <a:sym typeface="Hoefler Text" pitchFamily="18" charset="0"/>
        </a:defRPr>
      </a:lvl4pPr>
      <a:lvl5pPr marL="2736850" indent="-374650" algn="l" rtl="0" eaLnBrk="0" fontAlgn="base" hangingPunct="0">
        <a:spcBef>
          <a:spcPts val="3300"/>
        </a:spcBef>
        <a:spcAft>
          <a:spcPct val="0"/>
        </a:spcAft>
        <a:buSzPct val="125000"/>
        <a:buFont typeface="Hoefler Text" pitchFamily="18" charset="0"/>
        <a:buChar char="•"/>
        <a:defRPr sz="3800">
          <a:solidFill>
            <a:schemeClr val="tx1"/>
          </a:solidFill>
          <a:latin typeface="+mn-lt"/>
          <a:ea typeface="+mn-ea"/>
          <a:cs typeface="+mn-cs"/>
          <a:sym typeface="Hoefler Text" pitchFamily="18" charset="0"/>
        </a:defRPr>
      </a:lvl5pPr>
      <a:lvl6pPr marL="3195474" indent="-376219" algn="l" rtl="0" fontAlgn="base">
        <a:spcBef>
          <a:spcPts val="3300"/>
        </a:spcBef>
        <a:spcAft>
          <a:spcPct val="0"/>
        </a:spcAft>
        <a:buSzPct val="125000"/>
        <a:buFont typeface="Hoefler Text" pitchFamily="-28" charset="0"/>
        <a:buChar char="•"/>
        <a:defRPr sz="3800">
          <a:solidFill>
            <a:schemeClr val="tx1"/>
          </a:solidFill>
          <a:latin typeface="+mn-lt"/>
          <a:ea typeface="+mn-ea"/>
          <a:cs typeface="+mn-cs"/>
          <a:sym typeface="Hoefler Text" pitchFamily="-28" charset="0"/>
        </a:defRPr>
      </a:lvl6pPr>
      <a:lvl7pPr marL="3652650" indent="-376219" algn="l" rtl="0" fontAlgn="base">
        <a:spcBef>
          <a:spcPts val="3300"/>
        </a:spcBef>
        <a:spcAft>
          <a:spcPct val="0"/>
        </a:spcAft>
        <a:buSzPct val="125000"/>
        <a:buFont typeface="Hoefler Text" pitchFamily="-28" charset="0"/>
        <a:buChar char="•"/>
        <a:defRPr sz="3800">
          <a:solidFill>
            <a:schemeClr val="tx1"/>
          </a:solidFill>
          <a:latin typeface="+mn-lt"/>
          <a:ea typeface="+mn-ea"/>
          <a:cs typeface="+mn-cs"/>
          <a:sym typeface="Hoefler Text" pitchFamily="-28" charset="0"/>
        </a:defRPr>
      </a:lvl7pPr>
      <a:lvl8pPr marL="4109828" indent="-376219" algn="l" rtl="0" fontAlgn="base">
        <a:spcBef>
          <a:spcPts val="3300"/>
        </a:spcBef>
        <a:spcAft>
          <a:spcPct val="0"/>
        </a:spcAft>
        <a:buSzPct val="125000"/>
        <a:buFont typeface="Hoefler Text" pitchFamily="-28" charset="0"/>
        <a:buChar char="•"/>
        <a:defRPr sz="3800">
          <a:solidFill>
            <a:schemeClr val="tx1"/>
          </a:solidFill>
          <a:latin typeface="+mn-lt"/>
          <a:ea typeface="+mn-ea"/>
          <a:cs typeface="+mn-cs"/>
          <a:sym typeface="Hoefler Text" pitchFamily="-28" charset="0"/>
        </a:defRPr>
      </a:lvl8pPr>
      <a:lvl9pPr marL="4567004" indent="-376219" algn="l" rtl="0" fontAlgn="base">
        <a:spcBef>
          <a:spcPts val="3300"/>
        </a:spcBef>
        <a:spcAft>
          <a:spcPct val="0"/>
        </a:spcAft>
        <a:buSzPct val="125000"/>
        <a:buFont typeface="Hoefler Text" pitchFamily="-28" charset="0"/>
        <a:buChar char="•"/>
        <a:defRPr sz="3800">
          <a:solidFill>
            <a:schemeClr val="tx1"/>
          </a:solidFill>
          <a:latin typeface="+mn-lt"/>
          <a:ea typeface="+mn-ea"/>
          <a:cs typeface="+mn-cs"/>
          <a:sym typeface="Hoefler Text" pitchFamily="-28" charset="0"/>
        </a:defRPr>
      </a:lvl9pPr>
    </p:bodyStyle>
    <p:otherStyle>
      <a:defPPr>
        <a:defRPr lang="en-US"/>
      </a:defPPr>
      <a:lvl1pPr marL="0" algn="l" defTabSz="457176" rtl="0" eaLnBrk="1" latinLnBrk="0" hangingPunct="1">
        <a:defRPr sz="1800" kern="1200">
          <a:solidFill>
            <a:schemeClr val="tx1"/>
          </a:solidFill>
          <a:latin typeface="+mn-lt"/>
          <a:ea typeface="+mn-ea"/>
          <a:cs typeface="+mn-cs"/>
        </a:defRPr>
      </a:lvl1pPr>
      <a:lvl2pPr marL="457176" algn="l" defTabSz="457176" rtl="0" eaLnBrk="1" latinLnBrk="0" hangingPunct="1">
        <a:defRPr sz="1800" kern="1200">
          <a:solidFill>
            <a:schemeClr val="tx1"/>
          </a:solidFill>
          <a:latin typeface="+mn-lt"/>
          <a:ea typeface="+mn-ea"/>
          <a:cs typeface="+mn-cs"/>
        </a:defRPr>
      </a:lvl2pPr>
      <a:lvl3pPr marL="914354" algn="l" defTabSz="457176" rtl="0" eaLnBrk="1" latinLnBrk="0" hangingPunct="1">
        <a:defRPr sz="1800" kern="1200">
          <a:solidFill>
            <a:schemeClr val="tx1"/>
          </a:solidFill>
          <a:latin typeface="+mn-lt"/>
          <a:ea typeface="+mn-ea"/>
          <a:cs typeface="+mn-cs"/>
        </a:defRPr>
      </a:lvl3pPr>
      <a:lvl4pPr marL="1371530" algn="l" defTabSz="457176" rtl="0" eaLnBrk="1" latinLnBrk="0" hangingPunct="1">
        <a:defRPr sz="1800" kern="1200">
          <a:solidFill>
            <a:schemeClr val="tx1"/>
          </a:solidFill>
          <a:latin typeface="+mn-lt"/>
          <a:ea typeface="+mn-ea"/>
          <a:cs typeface="+mn-cs"/>
        </a:defRPr>
      </a:lvl4pPr>
      <a:lvl5pPr marL="1828706" algn="l" defTabSz="457176" rtl="0" eaLnBrk="1" latinLnBrk="0" hangingPunct="1">
        <a:defRPr sz="1800" kern="1200">
          <a:solidFill>
            <a:schemeClr val="tx1"/>
          </a:solidFill>
          <a:latin typeface="+mn-lt"/>
          <a:ea typeface="+mn-ea"/>
          <a:cs typeface="+mn-cs"/>
        </a:defRPr>
      </a:lvl5pPr>
      <a:lvl6pPr marL="2285884" algn="l" defTabSz="457176" rtl="0" eaLnBrk="1" latinLnBrk="0" hangingPunct="1">
        <a:defRPr sz="1800" kern="1200">
          <a:solidFill>
            <a:schemeClr val="tx1"/>
          </a:solidFill>
          <a:latin typeface="+mn-lt"/>
          <a:ea typeface="+mn-ea"/>
          <a:cs typeface="+mn-cs"/>
        </a:defRPr>
      </a:lvl6pPr>
      <a:lvl7pPr marL="2743060" algn="l" defTabSz="457176" rtl="0" eaLnBrk="1" latinLnBrk="0" hangingPunct="1">
        <a:defRPr sz="1800" kern="1200">
          <a:solidFill>
            <a:schemeClr val="tx1"/>
          </a:solidFill>
          <a:latin typeface="+mn-lt"/>
          <a:ea typeface="+mn-ea"/>
          <a:cs typeface="+mn-cs"/>
        </a:defRPr>
      </a:lvl7pPr>
      <a:lvl8pPr marL="3200236" algn="l" defTabSz="457176" rtl="0" eaLnBrk="1" latinLnBrk="0" hangingPunct="1">
        <a:defRPr sz="1800" kern="1200">
          <a:solidFill>
            <a:schemeClr val="tx1"/>
          </a:solidFill>
          <a:latin typeface="+mn-lt"/>
          <a:ea typeface="+mn-ea"/>
          <a:cs typeface="+mn-cs"/>
        </a:defRPr>
      </a:lvl8pPr>
      <a:lvl9pPr marL="3657413" algn="l" defTabSz="457176"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193" name="Rectangle 1">
            <a:extLst>
              <a:ext uri="{FF2B5EF4-FFF2-40B4-BE49-F238E27FC236}">
                <a16:creationId xmlns:a16="http://schemas.microsoft.com/office/drawing/2014/main" id="{6CB00717-F146-4744-9BBF-D41889F7FD65}"/>
              </a:ext>
            </a:extLst>
          </p:cNvPr>
          <p:cNvSpPr>
            <a:spLocks noGrp="1" noChangeArrowheads="1"/>
          </p:cNvSpPr>
          <p:nvPr>
            <p:ph type="body" idx="1"/>
          </p:nvPr>
        </p:nvSpPr>
        <p:spPr bwMode="auto">
          <a:xfrm>
            <a:off x="1270000" y="914400"/>
            <a:ext cx="10464800" cy="7924800"/>
          </a:xfrm>
          <a:prstGeom prst="rect">
            <a:avLst/>
          </a:prstGeom>
          <a:noFill/>
          <a:ln>
            <a:noFill/>
          </a:ln>
          <a:effectLst>
            <a:outerShdw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50797" tIns="50797" rIns="50797" bIns="50797" numCol="1" anchor="ctr" anchorCtr="0" compatLnSpc="1">
            <a:prstTxWarp prst="textNoShape">
              <a:avLst/>
            </a:prstTxWarp>
          </a:bodyPr>
          <a:lstStyle/>
          <a:p>
            <a:pPr lvl="0"/>
            <a:r>
              <a:rPr lang="en-US" altLang="en-US">
                <a:sym typeface="Hoefler Text" pitchFamily="18" charset="0"/>
              </a:rPr>
              <a:t>Click to edit Master text styles</a:t>
            </a:r>
          </a:p>
          <a:p>
            <a:pPr lvl="1"/>
            <a:r>
              <a:rPr lang="en-US" altLang="en-US">
                <a:sym typeface="Hoefler Text" pitchFamily="18" charset="0"/>
              </a:rPr>
              <a:t>Second level</a:t>
            </a:r>
          </a:p>
          <a:p>
            <a:pPr lvl="2"/>
            <a:r>
              <a:rPr lang="en-US" altLang="en-US">
                <a:sym typeface="Hoefler Text" pitchFamily="18" charset="0"/>
              </a:rPr>
              <a:t>Third level</a:t>
            </a:r>
          </a:p>
          <a:p>
            <a:pPr lvl="3"/>
            <a:r>
              <a:rPr lang="en-US" altLang="en-US">
                <a:sym typeface="Hoefler Text" pitchFamily="18" charset="0"/>
              </a:rPr>
              <a:t>Fourth level</a:t>
            </a:r>
          </a:p>
          <a:p>
            <a:pPr lvl="4"/>
            <a:r>
              <a:rPr lang="en-US" altLang="en-US">
                <a:sym typeface="Hoefler Text" pitchFamily="18" charset="0"/>
              </a:rPr>
              <a:t>Fifth level</a:t>
            </a:r>
          </a:p>
        </p:txBody>
      </p:sp>
    </p:spTree>
  </p:cSld>
  <p:clrMap bg1="lt1" tx1="dk1" bg2="lt2" tx2="dk2" accent1="accent1" accent2="accent2" accent3="accent3" accent4="accent4" accent5="accent5" accent6="accent6" hlink="hlink" folHlink="folHlink"/>
  <p:sldLayoutIdLst>
    <p:sldLayoutId id="2147484954" r:id="rId1"/>
    <p:sldLayoutId id="2147484955" r:id="rId2"/>
    <p:sldLayoutId id="2147484956" r:id="rId3"/>
    <p:sldLayoutId id="2147484957" r:id="rId4"/>
    <p:sldLayoutId id="2147484958" r:id="rId5"/>
    <p:sldLayoutId id="2147484959" r:id="rId6"/>
    <p:sldLayoutId id="2147484960" r:id="rId7"/>
    <p:sldLayoutId id="2147484961" r:id="rId8"/>
    <p:sldLayoutId id="2147484962" r:id="rId9"/>
    <p:sldLayoutId id="2147484963" r:id="rId10"/>
    <p:sldLayoutId id="2147484964" r:id="rId11"/>
  </p:sldLayoutIdLst>
  <p:transition/>
  <p:txStyles>
    <p:titleStyle>
      <a:lvl1pPr algn="ctr" rtl="0" eaLnBrk="0" fontAlgn="base" hangingPunct="0">
        <a:spcBef>
          <a:spcPct val="0"/>
        </a:spcBef>
        <a:spcAft>
          <a:spcPct val="0"/>
        </a:spcAft>
        <a:defRPr sz="6400">
          <a:solidFill>
            <a:schemeClr val="tx1"/>
          </a:solidFill>
          <a:latin typeface="+mj-lt"/>
          <a:ea typeface="+mj-ea"/>
          <a:cs typeface="+mj-cs"/>
          <a:sym typeface="Hoefler Text" pitchFamily="18" charset="0"/>
        </a:defRPr>
      </a:lvl1pPr>
      <a:lvl2pPr algn="ctr" rtl="0" eaLnBrk="0" fontAlgn="base" hangingPunct="0">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18" charset="0"/>
        </a:defRPr>
      </a:lvl2pPr>
      <a:lvl3pPr algn="ctr" rtl="0" eaLnBrk="0" fontAlgn="base" hangingPunct="0">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18" charset="0"/>
        </a:defRPr>
      </a:lvl3pPr>
      <a:lvl4pPr algn="ctr" rtl="0" eaLnBrk="0" fontAlgn="base" hangingPunct="0">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18" charset="0"/>
        </a:defRPr>
      </a:lvl4pPr>
      <a:lvl5pPr algn="ctr" rtl="0" eaLnBrk="0" fontAlgn="base" hangingPunct="0">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18" charset="0"/>
        </a:defRPr>
      </a:lvl5pPr>
      <a:lvl6pPr marL="457176" algn="ctr" rtl="0" fontAlgn="base">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28" charset="0"/>
        </a:defRPr>
      </a:lvl6pPr>
      <a:lvl7pPr marL="914354" algn="ctr" rtl="0" fontAlgn="base">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28" charset="0"/>
        </a:defRPr>
      </a:lvl7pPr>
      <a:lvl8pPr marL="1371530" algn="ctr" rtl="0" fontAlgn="base">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28" charset="0"/>
        </a:defRPr>
      </a:lvl8pPr>
      <a:lvl9pPr marL="1828706" algn="ctr" rtl="0" fontAlgn="base">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28" charset="0"/>
        </a:defRPr>
      </a:lvl9pPr>
    </p:titleStyle>
    <p:bodyStyle>
      <a:lvl1pPr marL="611188" indent="-374650" algn="l" rtl="0" eaLnBrk="0" fontAlgn="base" hangingPunct="0">
        <a:spcBef>
          <a:spcPts val="5800"/>
        </a:spcBef>
        <a:spcAft>
          <a:spcPct val="0"/>
        </a:spcAft>
        <a:buSzPct val="125000"/>
        <a:buFont typeface="Hoefler Text" pitchFamily="18" charset="0"/>
        <a:buChar char="•"/>
        <a:defRPr sz="3800">
          <a:solidFill>
            <a:schemeClr val="tx1"/>
          </a:solidFill>
          <a:latin typeface="+mn-lt"/>
          <a:ea typeface="+mn-ea"/>
          <a:cs typeface="+mn-cs"/>
          <a:sym typeface="Hoefler Text" pitchFamily="18" charset="0"/>
        </a:defRPr>
      </a:lvl1pPr>
      <a:lvl2pPr marL="1123950" indent="-374650" algn="l" rtl="0" eaLnBrk="0" fontAlgn="base" hangingPunct="0">
        <a:spcBef>
          <a:spcPts val="5800"/>
        </a:spcBef>
        <a:spcAft>
          <a:spcPct val="0"/>
        </a:spcAft>
        <a:buSzPct val="125000"/>
        <a:buFont typeface="Hoefler Text" pitchFamily="18" charset="0"/>
        <a:buChar char="•"/>
        <a:defRPr sz="3800">
          <a:solidFill>
            <a:schemeClr val="tx1"/>
          </a:solidFill>
          <a:latin typeface="+mn-lt"/>
          <a:ea typeface="+mn-ea"/>
          <a:cs typeface="+mn-cs"/>
          <a:sym typeface="Hoefler Text" pitchFamily="18" charset="0"/>
        </a:defRPr>
      </a:lvl2pPr>
      <a:lvl3pPr marL="1644650" indent="-374650" algn="l" rtl="0" eaLnBrk="0" fontAlgn="base" hangingPunct="0">
        <a:spcBef>
          <a:spcPts val="5800"/>
        </a:spcBef>
        <a:spcAft>
          <a:spcPct val="0"/>
        </a:spcAft>
        <a:buSzPct val="125000"/>
        <a:buFont typeface="Hoefler Text" pitchFamily="18" charset="0"/>
        <a:buChar char="•"/>
        <a:defRPr sz="3800">
          <a:solidFill>
            <a:schemeClr val="tx1"/>
          </a:solidFill>
          <a:latin typeface="+mn-lt"/>
          <a:ea typeface="+mn-ea"/>
          <a:cs typeface="+mn-cs"/>
          <a:sym typeface="Hoefler Text" pitchFamily="18" charset="0"/>
        </a:defRPr>
      </a:lvl3pPr>
      <a:lvl4pPr marL="2165350" indent="-374650" algn="l" rtl="0" eaLnBrk="0" fontAlgn="base" hangingPunct="0">
        <a:spcBef>
          <a:spcPts val="5800"/>
        </a:spcBef>
        <a:spcAft>
          <a:spcPct val="0"/>
        </a:spcAft>
        <a:buSzPct val="125000"/>
        <a:buFont typeface="Hoefler Text" pitchFamily="18" charset="0"/>
        <a:buChar char="•"/>
        <a:defRPr sz="3800">
          <a:solidFill>
            <a:schemeClr val="tx1"/>
          </a:solidFill>
          <a:latin typeface="+mn-lt"/>
          <a:ea typeface="+mn-ea"/>
          <a:cs typeface="+mn-cs"/>
          <a:sym typeface="Hoefler Text" pitchFamily="18" charset="0"/>
        </a:defRPr>
      </a:lvl4pPr>
      <a:lvl5pPr marL="2686050" indent="-374650" algn="l" rtl="0" eaLnBrk="0" fontAlgn="base" hangingPunct="0">
        <a:spcBef>
          <a:spcPts val="5800"/>
        </a:spcBef>
        <a:spcAft>
          <a:spcPct val="0"/>
        </a:spcAft>
        <a:buSzPct val="125000"/>
        <a:buFont typeface="Hoefler Text" pitchFamily="18" charset="0"/>
        <a:buChar char="•"/>
        <a:defRPr sz="3800">
          <a:solidFill>
            <a:schemeClr val="tx1"/>
          </a:solidFill>
          <a:latin typeface="+mn-lt"/>
          <a:ea typeface="+mn-ea"/>
          <a:cs typeface="+mn-cs"/>
          <a:sym typeface="Hoefler Text" pitchFamily="18" charset="0"/>
        </a:defRPr>
      </a:lvl5pPr>
      <a:lvl6pPr marL="3144678" indent="-376219" algn="l" rtl="0" fontAlgn="base">
        <a:spcBef>
          <a:spcPts val="5800"/>
        </a:spcBef>
        <a:spcAft>
          <a:spcPct val="0"/>
        </a:spcAft>
        <a:buSzPct val="125000"/>
        <a:buFont typeface="Hoefler Text" pitchFamily="-28" charset="0"/>
        <a:buChar char="•"/>
        <a:defRPr sz="3800">
          <a:solidFill>
            <a:schemeClr val="tx1"/>
          </a:solidFill>
          <a:latin typeface="+mn-lt"/>
          <a:ea typeface="+mn-ea"/>
          <a:cs typeface="+mn-cs"/>
          <a:sym typeface="Hoefler Text" pitchFamily="-28" charset="0"/>
        </a:defRPr>
      </a:lvl6pPr>
      <a:lvl7pPr marL="3601854" indent="-376219" algn="l" rtl="0" fontAlgn="base">
        <a:spcBef>
          <a:spcPts val="5800"/>
        </a:spcBef>
        <a:spcAft>
          <a:spcPct val="0"/>
        </a:spcAft>
        <a:buSzPct val="125000"/>
        <a:buFont typeface="Hoefler Text" pitchFamily="-28" charset="0"/>
        <a:buChar char="•"/>
        <a:defRPr sz="3800">
          <a:solidFill>
            <a:schemeClr val="tx1"/>
          </a:solidFill>
          <a:latin typeface="+mn-lt"/>
          <a:ea typeface="+mn-ea"/>
          <a:cs typeface="+mn-cs"/>
          <a:sym typeface="Hoefler Text" pitchFamily="-28" charset="0"/>
        </a:defRPr>
      </a:lvl7pPr>
      <a:lvl8pPr marL="4059030" indent="-376219" algn="l" rtl="0" fontAlgn="base">
        <a:spcBef>
          <a:spcPts val="5800"/>
        </a:spcBef>
        <a:spcAft>
          <a:spcPct val="0"/>
        </a:spcAft>
        <a:buSzPct val="125000"/>
        <a:buFont typeface="Hoefler Text" pitchFamily="-28" charset="0"/>
        <a:buChar char="•"/>
        <a:defRPr sz="3800">
          <a:solidFill>
            <a:schemeClr val="tx1"/>
          </a:solidFill>
          <a:latin typeface="+mn-lt"/>
          <a:ea typeface="+mn-ea"/>
          <a:cs typeface="+mn-cs"/>
          <a:sym typeface="Hoefler Text" pitchFamily="-28" charset="0"/>
        </a:defRPr>
      </a:lvl8pPr>
      <a:lvl9pPr marL="4516207" indent="-376219" algn="l" rtl="0" fontAlgn="base">
        <a:spcBef>
          <a:spcPts val="5800"/>
        </a:spcBef>
        <a:spcAft>
          <a:spcPct val="0"/>
        </a:spcAft>
        <a:buSzPct val="125000"/>
        <a:buFont typeface="Hoefler Text" pitchFamily="-28" charset="0"/>
        <a:buChar char="•"/>
        <a:defRPr sz="3800">
          <a:solidFill>
            <a:schemeClr val="tx1"/>
          </a:solidFill>
          <a:latin typeface="+mn-lt"/>
          <a:ea typeface="+mn-ea"/>
          <a:cs typeface="+mn-cs"/>
          <a:sym typeface="Hoefler Text" pitchFamily="-28" charset="0"/>
        </a:defRPr>
      </a:lvl9pPr>
    </p:bodyStyle>
    <p:otherStyle>
      <a:defPPr>
        <a:defRPr lang="en-US"/>
      </a:defPPr>
      <a:lvl1pPr marL="0" algn="l" defTabSz="457176" rtl="0" eaLnBrk="1" latinLnBrk="0" hangingPunct="1">
        <a:defRPr sz="1800" kern="1200">
          <a:solidFill>
            <a:schemeClr val="tx1"/>
          </a:solidFill>
          <a:latin typeface="+mn-lt"/>
          <a:ea typeface="+mn-ea"/>
          <a:cs typeface="+mn-cs"/>
        </a:defRPr>
      </a:lvl1pPr>
      <a:lvl2pPr marL="457176" algn="l" defTabSz="457176" rtl="0" eaLnBrk="1" latinLnBrk="0" hangingPunct="1">
        <a:defRPr sz="1800" kern="1200">
          <a:solidFill>
            <a:schemeClr val="tx1"/>
          </a:solidFill>
          <a:latin typeface="+mn-lt"/>
          <a:ea typeface="+mn-ea"/>
          <a:cs typeface="+mn-cs"/>
        </a:defRPr>
      </a:lvl2pPr>
      <a:lvl3pPr marL="914354" algn="l" defTabSz="457176" rtl="0" eaLnBrk="1" latinLnBrk="0" hangingPunct="1">
        <a:defRPr sz="1800" kern="1200">
          <a:solidFill>
            <a:schemeClr val="tx1"/>
          </a:solidFill>
          <a:latin typeface="+mn-lt"/>
          <a:ea typeface="+mn-ea"/>
          <a:cs typeface="+mn-cs"/>
        </a:defRPr>
      </a:lvl3pPr>
      <a:lvl4pPr marL="1371530" algn="l" defTabSz="457176" rtl="0" eaLnBrk="1" latinLnBrk="0" hangingPunct="1">
        <a:defRPr sz="1800" kern="1200">
          <a:solidFill>
            <a:schemeClr val="tx1"/>
          </a:solidFill>
          <a:latin typeface="+mn-lt"/>
          <a:ea typeface="+mn-ea"/>
          <a:cs typeface="+mn-cs"/>
        </a:defRPr>
      </a:lvl4pPr>
      <a:lvl5pPr marL="1828706" algn="l" defTabSz="457176" rtl="0" eaLnBrk="1" latinLnBrk="0" hangingPunct="1">
        <a:defRPr sz="1800" kern="1200">
          <a:solidFill>
            <a:schemeClr val="tx1"/>
          </a:solidFill>
          <a:latin typeface="+mn-lt"/>
          <a:ea typeface="+mn-ea"/>
          <a:cs typeface="+mn-cs"/>
        </a:defRPr>
      </a:lvl5pPr>
      <a:lvl6pPr marL="2285884" algn="l" defTabSz="457176" rtl="0" eaLnBrk="1" latinLnBrk="0" hangingPunct="1">
        <a:defRPr sz="1800" kern="1200">
          <a:solidFill>
            <a:schemeClr val="tx1"/>
          </a:solidFill>
          <a:latin typeface="+mn-lt"/>
          <a:ea typeface="+mn-ea"/>
          <a:cs typeface="+mn-cs"/>
        </a:defRPr>
      </a:lvl6pPr>
      <a:lvl7pPr marL="2743060" algn="l" defTabSz="457176" rtl="0" eaLnBrk="1" latinLnBrk="0" hangingPunct="1">
        <a:defRPr sz="1800" kern="1200">
          <a:solidFill>
            <a:schemeClr val="tx1"/>
          </a:solidFill>
          <a:latin typeface="+mn-lt"/>
          <a:ea typeface="+mn-ea"/>
          <a:cs typeface="+mn-cs"/>
        </a:defRPr>
      </a:lvl7pPr>
      <a:lvl8pPr marL="3200236" algn="l" defTabSz="457176" rtl="0" eaLnBrk="1" latinLnBrk="0" hangingPunct="1">
        <a:defRPr sz="1800" kern="1200">
          <a:solidFill>
            <a:schemeClr val="tx1"/>
          </a:solidFill>
          <a:latin typeface="+mn-lt"/>
          <a:ea typeface="+mn-ea"/>
          <a:cs typeface="+mn-cs"/>
        </a:defRPr>
      </a:lvl8pPr>
      <a:lvl9pPr marL="3657413" algn="l" defTabSz="457176"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9217" name="Rectangle 1">
            <a:extLst>
              <a:ext uri="{FF2B5EF4-FFF2-40B4-BE49-F238E27FC236}">
                <a16:creationId xmlns:a16="http://schemas.microsoft.com/office/drawing/2014/main" id="{AA9808D8-8E51-4580-975C-427375341C08}"/>
              </a:ext>
            </a:extLst>
          </p:cNvPr>
          <p:cNvSpPr>
            <a:spLocks noGrp="1" noChangeArrowheads="1"/>
          </p:cNvSpPr>
          <p:nvPr>
            <p:ph type="title"/>
          </p:nvPr>
        </p:nvSpPr>
        <p:spPr bwMode="auto">
          <a:xfrm>
            <a:off x="1270000" y="393700"/>
            <a:ext cx="10464800" cy="1981200"/>
          </a:xfrm>
          <a:prstGeom prst="rect">
            <a:avLst/>
          </a:prstGeom>
          <a:noFill/>
          <a:ln>
            <a:noFill/>
          </a:ln>
          <a:effectLst>
            <a:outerShdw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50797" tIns="50797" rIns="50797" bIns="50797" numCol="1" anchor="ctr" anchorCtr="0" compatLnSpc="1">
            <a:prstTxWarp prst="textNoShape">
              <a:avLst/>
            </a:prstTxWarp>
          </a:bodyPr>
          <a:lstStyle/>
          <a:p>
            <a:pPr lvl="0"/>
            <a:r>
              <a:rPr lang="en-US" altLang="en-US">
                <a:sym typeface="Hoefler Text" pitchFamily="18" charset="0"/>
              </a:rPr>
              <a:t>Click to edit Master title style</a:t>
            </a:r>
          </a:p>
        </p:txBody>
      </p:sp>
      <p:sp>
        <p:nvSpPr>
          <p:cNvPr id="9218" name="Rectangle 2">
            <a:extLst>
              <a:ext uri="{FF2B5EF4-FFF2-40B4-BE49-F238E27FC236}">
                <a16:creationId xmlns:a16="http://schemas.microsoft.com/office/drawing/2014/main" id="{0AA3AC06-65D5-47CC-8B78-EB3ACEAF6CC1}"/>
              </a:ext>
            </a:extLst>
          </p:cNvPr>
          <p:cNvSpPr>
            <a:spLocks noGrp="1" noChangeArrowheads="1"/>
          </p:cNvSpPr>
          <p:nvPr>
            <p:ph type="body" idx="1"/>
          </p:nvPr>
        </p:nvSpPr>
        <p:spPr bwMode="auto">
          <a:xfrm>
            <a:off x="1270000" y="2489200"/>
            <a:ext cx="4914900" cy="6350000"/>
          </a:xfrm>
          <a:prstGeom prst="rect">
            <a:avLst/>
          </a:prstGeom>
          <a:noFill/>
          <a:ln>
            <a:noFill/>
          </a:ln>
          <a:effectLst>
            <a:outerShdw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50797" tIns="50797" rIns="50797" bIns="50797" numCol="1" anchor="ctr" anchorCtr="0" compatLnSpc="1">
            <a:prstTxWarp prst="textNoShape">
              <a:avLst/>
            </a:prstTxWarp>
          </a:bodyPr>
          <a:lstStyle/>
          <a:p>
            <a:pPr lvl="0"/>
            <a:r>
              <a:rPr lang="en-US" altLang="en-US">
                <a:sym typeface="Hoefler Text" pitchFamily="18" charset="0"/>
              </a:rPr>
              <a:t>Click to edit Master text styles</a:t>
            </a:r>
          </a:p>
          <a:p>
            <a:pPr lvl="1"/>
            <a:r>
              <a:rPr lang="en-US" altLang="en-US">
                <a:sym typeface="Hoefler Text" pitchFamily="18" charset="0"/>
              </a:rPr>
              <a:t>Second level</a:t>
            </a:r>
          </a:p>
          <a:p>
            <a:pPr lvl="2"/>
            <a:r>
              <a:rPr lang="en-US" altLang="en-US">
                <a:sym typeface="Hoefler Text" pitchFamily="18" charset="0"/>
              </a:rPr>
              <a:t>Third level</a:t>
            </a:r>
          </a:p>
          <a:p>
            <a:pPr lvl="3"/>
            <a:r>
              <a:rPr lang="en-US" altLang="en-US">
                <a:sym typeface="Hoefler Text" pitchFamily="18" charset="0"/>
              </a:rPr>
              <a:t>Fourth level</a:t>
            </a:r>
          </a:p>
          <a:p>
            <a:pPr lvl="4"/>
            <a:r>
              <a:rPr lang="en-US" altLang="en-US">
                <a:sym typeface="Hoefler Text" pitchFamily="18" charset="0"/>
              </a:rPr>
              <a:t>Fifth level</a:t>
            </a:r>
          </a:p>
        </p:txBody>
      </p:sp>
    </p:spTree>
  </p:cSld>
  <p:clrMap bg1="lt1" tx1="dk1" bg2="lt2" tx2="dk2" accent1="accent1" accent2="accent2" accent3="accent3" accent4="accent4" accent5="accent5" accent6="accent6" hlink="hlink" folHlink="folHlink"/>
  <p:sldLayoutIdLst>
    <p:sldLayoutId id="2147484965" r:id="rId1"/>
    <p:sldLayoutId id="2147484966" r:id="rId2"/>
    <p:sldLayoutId id="2147484967" r:id="rId3"/>
    <p:sldLayoutId id="2147484968" r:id="rId4"/>
    <p:sldLayoutId id="2147484969" r:id="rId5"/>
    <p:sldLayoutId id="2147484970" r:id="rId6"/>
    <p:sldLayoutId id="2147484971" r:id="rId7"/>
    <p:sldLayoutId id="2147484972" r:id="rId8"/>
    <p:sldLayoutId id="2147484973" r:id="rId9"/>
    <p:sldLayoutId id="2147484974" r:id="rId10"/>
    <p:sldLayoutId id="2147484975" r:id="rId11"/>
  </p:sldLayoutIdLst>
  <p:transition/>
  <p:txStyles>
    <p:titleStyle>
      <a:lvl1pPr algn="ctr" rtl="0" eaLnBrk="0" fontAlgn="base" hangingPunct="0">
        <a:spcBef>
          <a:spcPct val="0"/>
        </a:spcBef>
        <a:spcAft>
          <a:spcPct val="0"/>
        </a:spcAft>
        <a:defRPr sz="6400">
          <a:solidFill>
            <a:schemeClr val="tx1"/>
          </a:solidFill>
          <a:latin typeface="+mj-lt"/>
          <a:ea typeface="+mj-ea"/>
          <a:cs typeface="+mj-cs"/>
          <a:sym typeface="Hoefler Text" pitchFamily="18" charset="0"/>
        </a:defRPr>
      </a:lvl1pPr>
      <a:lvl2pPr algn="ctr" rtl="0" eaLnBrk="0" fontAlgn="base" hangingPunct="0">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18" charset="0"/>
        </a:defRPr>
      </a:lvl2pPr>
      <a:lvl3pPr algn="ctr" rtl="0" eaLnBrk="0" fontAlgn="base" hangingPunct="0">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18" charset="0"/>
        </a:defRPr>
      </a:lvl3pPr>
      <a:lvl4pPr algn="ctr" rtl="0" eaLnBrk="0" fontAlgn="base" hangingPunct="0">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18" charset="0"/>
        </a:defRPr>
      </a:lvl4pPr>
      <a:lvl5pPr algn="ctr" rtl="0" eaLnBrk="0" fontAlgn="base" hangingPunct="0">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18" charset="0"/>
        </a:defRPr>
      </a:lvl5pPr>
      <a:lvl6pPr marL="457176" algn="ctr" rtl="0" fontAlgn="base">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28" charset="0"/>
        </a:defRPr>
      </a:lvl6pPr>
      <a:lvl7pPr marL="914354" algn="ctr" rtl="0" fontAlgn="base">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28" charset="0"/>
        </a:defRPr>
      </a:lvl7pPr>
      <a:lvl8pPr marL="1371530" algn="ctr" rtl="0" fontAlgn="base">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28" charset="0"/>
        </a:defRPr>
      </a:lvl8pPr>
      <a:lvl9pPr marL="1828706" algn="ctr" rtl="0" fontAlgn="base">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28" charset="0"/>
        </a:defRPr>
      </a:lvl9pPr>
    </p:titleStyle>
    <p:bodyStyle>
      <a:lvl1pPr marL="579438" indent="-342900" algn="l" rtl="0" eaLnBrk="0" fontAlgn="base" hangingPunct="0">
        <a:spcBef>
          <a:spcPts val="4200"/>
        </a:spcBef>
        <a:spcAft>
          <a:spcPct val="0"/>
        </a:spcAft>
        <a:buSzPct val="125000"/>
        <a:buFont typeface="Hoefler Text" pitchFamily="18" charset="0"/>
        <a:buChar char="•"/>
        <a:defRPr sz="3100">
          <a:solidFill>
            <a:schemeClr val="tx1"/>
          </a:solidFill>
          <a:latin typeface="+mn-lt"/>
          <a:ea typeface="+mn-ea"/>
          <a:cs typeface="+mn-cs"/>
          <a:sym typeface="Hoefler Text" pitchFamily="18" charset="0"/>
        </a:defRPr>
      </a:lvl1pPr>
      <a:lvl2pPr marL="1090613" indent="-341313" algn="l" rtl="0" eaLnBrk="0" fontAlgn="base" hangingPunct="0">
        <a:spcBef>
          <a:spcPts val="4200"/>
        </a:spcBef>
        <a:spcAft>
          <a:spcPct val="0"/>
        </a:spcAft>
        <a:buSzPct val="125000"/>
        <a:buFont typeface="Hoefler Text" pitchFamily="18" charset="0"/>
        <a:buChar char="•"/>
        <a:defRPr sz="3100">
          <a:solidFill>
            <a:schemeClr val="tx1"/>
          </a:solidFill>
          <a:latin typeface="+mn-lt"/>
          <a:ea typeface="+mn-ea"/>
          <a:cs typeface="+mn-cs"/>
          <a:sym typeface="Hoefler Text" pitchFamily="18" charset="0"/>
        </a:defRPr>
      </a:lvl2pPr>
      <a:lvl3pPr marL="1611313" indent="-341313" algn="l" rtl="0" eaLnBrk="0" fontAlgn="base" hangingPunct="0">
        <a:spcBef>
          <a:spcPts val="4200"/>
        </a:spcBef>
        <a:spcAft>
          <a:spcPct val="0"/>
        </a:spcAft>
        <a:buSzPct val="125000"/>
        <a:buFont typeface="Hoefler Text" pitchFamily="18" charset="0"/>
        <a:buChar char="•"/>
        <a:defRPr sz="3100">
          <a:solidFill>
            <a:schemeClr val="tx1"/>
          </a:solidFill>
          <a:latin typeface="+mn-lt"/>
          <a:ea typeface="+mn-ea"/>
          <a:cs typeface="+mn-cs"/>
          <a:sym typeface="Hoefler Text" pitchFamily="18" charset="0"/>
        </a:defRPr>
      </a:lvl3pPr>
      <a:lvl4pPr marL="2132013" indent="-341313" algn="l" rtl="0" eaLnBrk="0" fontAlgn="base" hangingPunct="0">
        <a:spcBef>
          <a:spcPts val="4200"/>
        </a:spcBef>
        <a:spcAft>
          <a:spcPct val="0"/>
        </a:spcAft>
        <a:buSzPct val="125000"/>
        <a:buFont typeface="Hoefler Text" pitchFamily="18" charset="0"/>
        <a:buChar char="•"/>
        <a:defRPr sz="3100">
          <a:solidFill>
            <a:schemeClr val="tx1"/>
          </a:solidFill>
          <a:latin typeface="+mn-lt"/>
          <a:ea typeface="+mn-ea"/>
          <a:cs typeface="+mn-cs"/>
          <a:sym typeface="Hoefler Text" pitchFamily="18" charset="0"/>
        </a:defRPr>
      </a:lvl4pPr>
      <a:lvl5pPr marL="2652713" indent="-341313" algn="l" rtl="0" eaLnBrk="0" fontAlgn="base" hangingPunct="0">
        <a:spcBef>
          <a:spcPts val="4200"/>
        </a:spcBef>
        <a:spcAft>
          <a:spcPct val="0"/>
        </a:spcAft>
        <a:buSzPct val="125000"/>
        <a:buFont typeface="Hoefler Text" pitchFamily="18" charset="0"/>
        <a:buChar char="•"/>
        <a:defRPr sz="3100">
          <a:solidFill>
            <a:schemeClr val="tx1"/>
          </a:solidFill>
          <a:latin typeface="+mn-lt"/>
          <a:ea typeface="+mn-ea"/>
          <a:cs typeface="+mn-cs"/>
          <a:sym typeface="Hoefler Text" pitchFamily="18" charset="0"/>
        </a:defRPr>
      </a:lvl5pPr>
      <a:lvl6pPr marL="3111341" indent="-342882" algn="l" rtl="0" fontAlgn="base">
        <a:spcBef>
          <a:spcPts val="4200"/>
        </a:spcBef>
        <a:spcAft>
          <a:spcPct val="0"/>
        </a:spcAft>
        <a:buSzPct val="125000"/>
        <a:buFont typeface="Hoefler Text" pitchFamily="-28" charset="0"/>
        <a:buChar char="•"/>
        <a:defRPr sz="3100">
          <a:solidFill>
            <a:schemeClr val="tx1"/>
          </a:solidFill>
          <a:latin typeface="+mn-lt"/>
          <a:ea typeface="+mn-ea"/>
          <a:cs typeface="+mn-cs"/>
          <a:sym typeface="Hoefler Text" pitchFamily="-28" charset="0"/>
        </a:defRPr>
      </a:lvl6pPr>
      <a:lvl7pPr marL="3568517" indent="-342882" algn="l" rtl="0" fontAlgn="base">
        <a:spcBef>
          <a:spcPts val="4200"/>
        </a:spcBef>
        <a:spcAft>
          <a:spcPct val="0"/>
        </a:spcAft>
        <a:buSzPct val="125000"/>
        <a:buFont typeface="Hoefler Text" pitchFamily="-28" charset="0"/>
        <a:buChar char="•"/>
        <a:defRPr sz="3100">
          <a:solidFill>
            <a:schemeClr val="tx1"/>
          </a:solidFill>
          <a:latin typeface="+mn-lt"/>
          <a:ea typeface="+mn-ea"/>
          <a:cs typeface="+mn-cs"/>
          <a:sym typeface="Hoefler Text" pitchFamily="-28" charset="0"/>
        </a:defRPr>
      </a:lvl7pPr>
      <a:lvl8pPr marL="4025694" indent="-342882" algn="l" rtl="0" fontAlgn="base">
        <a:spcBef>
          <a:spcPts val="4200"/>
        </a:spcBef>
        <a:spcAft>
          <a:spcPct val="0"/>
        </a:spcAft>
        <a:buSzPct val="125000"/>
        <a:buFont typeface="Hoefler Text" pitchFamily="-28" charset="0"/>
        <a:buChar char="•"/>
        <a:defRPr sz="3100">
          <a:solidFill>
            <a:schemeClr val="tx1"/>
          </a:solidFill>
          <a:latin typeface="+mn-lt"/>
          <a:ea typeface="+mn-ea"/>
          <a:cs typeface="+mn-cs"/>
          <a:sym typeface="Hoefler Text" pitchFamily="-28" charset="0"/>
        </a:defRPr>
      </a:lvl8pPr>
      <a:lvl9pPr marL="4482871" indent="-342882" algn="l" rtl="0" fontAlgn="base">
        <a:spcBef>
          <a:spcPts val="4200"/>
        </a:spcBef>
        <a:spcAft>
          <a:spcPct val="0"/>
        </a:spcAft>
        <a:buSzPct val="125000"/>
        <a:buFont typeface="Hoefler Text" pitchFamily="-28" charset="0"/>
        <a:buChar char="•"/>
        <a:defRPr sz="3100">
          <a:solidFill>
            <a:schemeClr val="tx1"/>
          </a:solidFill>
          <a:latin typeface="+mn-lt"/>
          <a:ea typeface="+mn-ea"/>
          <a:cs typeface="+mn-cs"/>
          <a:sym typeface="Hoefler Text" pitchFamily="-28" charset="0"/>
        </a:defRPr>
      </a:lvl9pPr>
    </p:bodyStyle>
    <p:otherStyle>
      <a:defPPr>
        <a:defRPr lang="en-US"/>
      </a:defPPr>
      <a:lvl1pPr marL="0" algn="l" defTabSz="457176" rtl="0" eaLnBrk="1" latinLnBrk="0" hangingPunct="1">
        <a:defRPr sz="1800" kern="1200">
          <a:solidFill>
            <a:schemeClr val="tx1"/>
          </a:solidFill>
          <a:latin typeface="+mn-lt"/>
          <a:ea typeface="+mn-ea"/>
          <a:cs typeface="+mn-cs"/>
        </a:defRPr>
      </a:lvl1pPr>
      <a:lvl2pPr marL="457176" algn="l" defTabSz="457176" rtl="0" eaLnBrk="1" latinLnBrk="0" hangingPunct="1">
        <a:defRPr sz="1800" kern="1200">
          <a:solidFill>
            <a:schemeClr val="tx1"/>
          </a:solidFill>
          <a:latin typeface="+mn-lt"/>
          <a:ea typeface="+mn-ea"/>
          <a:cs typeface="+mn-cs"/>
        </a:defRPr>
      </a:lvl2pPr>
      <a:lvl3pPr marL="914354" algn="l" defTabSz="457176" rtl="0" eaLnBrk="1" latinLnBrk="0" hangingPunct="1">
        <a:defRPr sz="1800" kern="1200">
          <a:solidFill>
            <a:schemeClr val="tx1"/>
          </a:solidFill>
          <a:latin typeface="+mn-lt"/>
          <a:ea typeface="+mn-ea"/>
          <a:cs typeface="+mn-cs"/>
        </a:defRPr>
      </a:lvl3pPr>
      <a:lvl4pPr marL="1371530" algn="l" defTabSz="457176" rtl="0" eaLnBrk="1" latinLnBrk="0" hangingPunct="1">
        <a:defRPr sz="1800" kern="1200">
          <a:solidFill>
            <a:schemeClr val="tx1"/>
          </a:solidFill>
          <a:latin typeface="+mn-lt"/>
          <a:ea typeface="+mn-ea"/>
          <a:cs typeface="+mn-cs"/>
        </a:defRPr>
      </a:lvl4pPr>
      <a:lvl5pPr marL="1828706" algn="l" defTabSz="457176" rtl="0" eaLnBrk="1" latinLnBrk="0" hangingPunct="1">
        <a:defRPr sz="1800" kern="1200">
          <a:solidFill>
            <a:schemeClr val="tx1"/>
          </a:solidFill>
          <a:latin typeface="+mn-lt"/>
          <a:ea typeface="+mn-ea"/>
          <a:cs typeface="+mn-cs"/>
        </a:defRPr>
      </a:lvl5pPr>
      <a:lvl6pPr marL="2285884" algn="l" defTabSz="457176" rtl="0" eaLnBrk="1" latinLnBrk="0" hangingPunct="1">
        <a:defRPr sz="1800" kern="1200">
          <a:solidFill>
            <a:schemeClr val="tx1"/>
          </a:solidFill>
          <a:latin typeface="+mn-lt"/>
          <a:ea typeface="+mn-ea"/>
          <a:cs typeface="+mn-cs"/>
        </a:defRPr>
      </a:lvl6pPr>
      <a:lvl7pPr marL="2743060" algn="l" defTabSz="457176" rtl="0" eaLnBrk="1" latinLnBrk="0" hangingPunct="1">
        <a:defRPr sz="1800" kern="1200">
          <a:solidFill>
            <a:schemeClr val="tx1"/>
          </a:solidFill>
          <a:latin typeface="+mn-lt"/>
          <a:ea typeface="+mn-ea"/>
          <a:cs typeface="+mn-cs"/>
        </a:defRPr>
      </a:lvl7pPr>
      <a:lvl8pPr marL="3200236" algn="l" defTabSz="457176" rtl="0" eaLnBrk="1" latinLnBrk="0" hangingPunct="1">
        <a:defRPr sz="1800" kern="1200">
          <a:solidFill>
            <a:schemeClr val="tx1"/>
          </a:solidFill>
          <a:latin typeface="+mn-lt"/>
          <a:ea typeface="+mn-ea"/>
          <a:cs typeface="+mn-cs"/>
        </a:defRPr>
      </a:lvl8pPr>
      <a:lvl9pPr marL="3657413" algn="l" defTabSz="457176"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41" name="Rectangle 1">
            <a:extLst>
              <a:ext uri="{FF2B5EF4-FFF2-40B4-BE49-F238E27FC236}">
                <a16:creationId xmlns:a16="http://schemas.microsoft.com/office/drawing/2014/main" id="{22E54AD4-3C14-416C-AD39-62BF536EAF56}"/>
              </a:ext>
            </a:extLst>
          </p:cNvPr>
          <p:cNvSpPr>
            <a:spLocks noGrp="1" noChangeArrowheads="1"/>
          </p:cNvSpPr>
          <p:nvPr>
            <p:ph type="title"/>
          </p:nvPr>
        </p:nvSpPr>
        <p:spPr bwMode="auto">
          <a:xfrm>
            <a:off x="1270000" y="3683000"/>
            <a:ext cx="10464800" cy="2387600"/>
          </a:xfrm>
          <a:prstGeom prst="rect">
            <a:avLst/>
          </a:prstGeom>
          <a:noFill/>
          <a:ln>
            <a:noFill/>
          </a:ln>
          <a:effectLst>
            <a:outerShdw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50797" tIns="50797" rIns="50797" bIns="50797" numCol="1" anchor="ctr" anchorCtr="0" compatLnSpc="1">
            <a:prstTxWarp prst="textNoShape">
              <a:avLst/>
            </a:prstTxWarp>
          </a:bodyPr>
          <a:lstStyle/>
          <a:p>
            <a:pPr lvl="0"/>
            <a:r>
              <a:rPr lang="en-US" altLang="en-US">
                <a:sym typeface="Hoefler Text" pitchFamily="18" charset="0"/>
              </a:rPr>
              <a:t>Click to edit Master title style</a:t>
            </a:r>
          </a:p>
        </p:txBody>
      </p:sp>
    </p:spTree>
  </p:cSld>
  <p:clrMap bg1="lt1" tx1="dk1" bg2="lt2" tx2="dk2" accent1="accent1" accent2="accent2" accent3="accent3" accent4="accent4" accent5="accent5" accent6="accent6" hlink="hlink" folHlink="folHlink"/>
  <p:sldLayoutIdLst>
    <p:sldLayoutId id="2147484976" r:id="rId1"/>
    <p:sldLayoutId id="2147484977" r:id="rId2"/>
    <p:sldLayoutId id="2147484978" r:id="rId3"/>
    <p:sldLayoutId id="2147484979" r:id="rId4"/>
    <p:sldLayoutId id="2147484980" r:id="rId5"/>
    <p:sldLayoutId id="2147484981" r:id="rId6"/>
    <p:sldLayoutId id="2147484982" r:id="rId7"/>
    <p:sldLayoutId id="2147484983" r:id="rId8"/>
    <p:sldLayoutId id="2147484984" r:id="rId9"/>
    <p:sldLayoutId id="2147484985" r:id="rId10"/>
    <p:sldLayoutId id="2147484986" r:id="rId11"/>
  </p:sldLayoutIdLst>
  <p:transition/>
  <p:txStyles>
    <p:titleStyle>
      <a:lvl1pPr algn="ctr" rtl="0" eaLnBrk="0" fontAlgn="base" hangingPunct="0">
        <a:spcBef>
          <a:spcPct val="0"/>
        </a:spcBef>
        <a:spcAft>
          <a:spcPct val="0"/>
        </a:spcAft>
        <a:defRPr sz="6400">
          <a:solidFill>
            <a:schemeClr val="tx1"/>
          </a:solidFill>
          <a:latin typeface="+mj-lt"/>
          <a:ea typeface="+mj-ea"/>
          <a:cs typeface="+mj-cs"/>
          <a:sym typeface="Hoefler Text" pitchFamily="18" charset="0"/>
        </a:defRPr>
      </a:lvl1pPr>
      <a:lvl2pPr algn="ctr" rtl="0" eaLnBrk="0" fontAlgn="base" hangingPunct="0">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18" charset="0"/>
        </a:defRPr>
      </a:lvl2pPr>
      <a:lvl3pPr algn="ctr" rtl="0" eaLnBrk="0" fontAlgn="base" hangingPunct="0">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18" charset="0"/>
        </a:defRPr>
      </a:lvl3pPr>
      <a:lvl4pPr algn="ctr" rtl="0" eaLnBrk="0" fontAlgn="base" hangingPunct="0">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18" charset="0"/>
        </a:defRPr>
      </a:lvl4pPr>
      <a:lvl5pPr algn="ctr" rtl="0" eaLnBrk="0" fontAlgn="base" hangingPunct="0">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18" charset="0"/>
        </a:defRPr>
      </a:lvl5pPr>
      <a:lvl6pPr marL="457176" algn="ctr" rtl="0" fontAlgn="base">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28" charset="0"/>
        </a:defRPr>
      </a:lvl6pPr>
      <a:lvl7pPr marL="914354" algn="ctr" rtl="0" fontAlgn="base">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28" charset="0"/>
        </a:defRPr>
      </a:lvl7pPr>
      <a:lvl8pPr marL="1371530" algn="ctr" rtl="0" fontAlgn="base">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28" charset="0"/>
        </a:defRPr>
      </a:lvl8pPr>
      <a:lvl9pPr marL="1828706" algn="ctr" rtl="0" fontAlgn="base">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28" charset="0"/>
        </a:defRPr>
      </a:lvl9pPr>
    </p:titleStyle>
    <p:bodyStyle>
      <a:lvl1pPr marL="342900" indent="-342900" algn="ctr" rtl="0" eaLnBrk="0" fontAlgn="base" hangingPunct="0">
        <a:spcBef>
          <a:spcPct val="0"/>
        </a:spcBef>
        <a:spcAft>
          <a:spcPct val="0"/>
        </a:spcAft>
        <a:defRPr sz="3800">
          <a:solidFill>
            <a:schemeClr val="tx1"/>
          </a:solidFill>
          <a:latin typeface="+mn-lt"/>
          <a:ea typeface="+mn-ea"/>
          <a:cs typeface="+mn-cs"/>
          <a:sym typeface="Hoefler Text" pitchFamily="18" charset="0"/>
        </a:defRPr>
      </a:lvl1pPr>
      <a:lvl2pPr marL="742950" indent="-285750" algn="ctr" rtl="0" eaLnBrk="0" fontAlgn="base" hangingPunct="0">
        <a:spcBef>
          <a:spcPct val="0"/>
        </a:spcBef>
        <a:spcAft>
          <a:spcPct val="0"/>
        </a:spcAft>
        <a:defRPr sz="3800">
          <a:solidFill>
            <a:schemeClr val="tx1"/>
          </a:solidFill>
          <a:latin typeface="+mn-lt"/>
          <a:ea typeface="+mn-ea"/>
          <a:cs typeface="+mn-cs"/>
          <a:sym typeface="Hoefler Text" pitchFamily="18" charset="0"/>
        </a:defRPr>
      </a:lvl2pPr>
      <a:lvl3pPr marL="1143000" indent="-228600" algn="ctr" rtl="0" eaLnBrk="0" fontAlgn="base" hangingPunct="0">
        <a:spcBef>
          <a:spcPct val="0"/>
        </a:spcBef>
        <a:spcAft>
          <a:spcPct val="0"/>
        </a:spcAft>
        <a:defRPr sz="3800">
          <a:solidFill>
            <a:schemeClr val="tx1"/>
          </a:solidFill>
          <a:latin typeface="+mn-lt"/>
          <a:ea typeface="+mn-ea"/>
          <a:cs typeface="+mn-cs"/>
          <a:sym typeface="Hoefler Text" pitchFamily="18" charset="0"/>
        </a:defRPr>
      </a:lvl3pPr>
      <a:lvl4pPr marL="1600200" indent="-228600" algn="ctr" rtl="0" eaLnBrk="0" fontAlgn="base" hangingPunct="0">
        <a:spcBef>
          <a:spcPct val="0"/>
        </a:spcBef>
        <a:spcAft>
          <a:spcPct val="0"/>
        </a:spcAft>
        <a:defRPr sz="3800">
          <a:solidFill>
            <a:schemeClr val="tx1"/>
          </a:solidFill>
          <a:latin typeface="+mn-lt"/>
          <a:ea typeface="+mn-ea"/>
          <a:cs typeface="+mn-cs"/>
          <a:sym typeface="Hoefler Text" pitchFamily="18" charset="0"/>
        </a:defRPr>
      </a:lvl4pPr>
      <a:lvl5pPr marL="2057400" indent="-228600" algn="ctr" rtl="0" eaLnBrk="0" fontAlgn="base" hangingPunct="0">
        <a:spcBef>
          <a:spcPct val="0"/>
        </a:spcBef>
        <a:spcAft>
          <a:spcPct val="0"/>
        </a:spcAft>
        <a:defRPr sz="3800">
          <a:solidFill>
            <a:schemeClr val="tx1"/>
          </a:solidFill>
          <a:latin typeface="+mn-lt"/>
          <a:ea typeface="+mn-ea"/>
          <a:cs typeface="+mn-cs"/>
          <a:sym typeface="Hoefler Text" pitchFamily="18" charset="0"/>
        </a:defRPr>
      </a:lvl5pPr>
      <a:lvl6pPr marL="457176" algn="ctr" rtl="0" fontAlgn="base">
        <a:spcBef>
          <a:spcPct val="0"/>
        </a:spcBef>
        <a:spcAft>
          <a:spcPct val="0"/>
        </a:spcAft>
        <a:defRPr sz="3800">
          <a:solidFill>
            <a:schemeClr val="tx1"/>
          </a:solidFill>
          <a:latin typeface="+mn-lt"/>
          <a:ea typeface="+mn-ea"/>
          <a:cs typeface="+mn-cs"/>
          <a:sym typeface="Hoefler Text" pitchFamily="-28" charset="0"/>
        </a:defRPr>
      </a:lvl6pPr>
      <a:lvl7pPr marL="914354" algn="ctr" rtl="0" fontAlgn="base">
        <a:spcBef>
          <a:spcPct val="0"/>
        </a:spcBef>
        <a:spcAft>
          <a:spcPct val="0"/>
        </a:spcAft>
        <a:defRPr sz="3800">
          <a:solidFill>
            <a:schemeClr val="tx1"/>
          </a:solidFill>
          <a:latin typeface="+mn-lt"/>
          <a:ea typeface="+mn-ea"/>
          <a:cs typeface="+mn-cs"/>
          <a:sym typeface="Hoefler Text" pitchFamily="-28" charset="0"/>
        </a:defRPr>
      </a:lvl7pPr>
      <a:lvl8pPr marL="1371530" algn="ctr" rtl="0" fontAlgn="base">
        <a:spcBef>
          <a:spcPct val="0"/>
        </a:spcBef>
        <a:spcAft>
          <a:spcPct val="0"/>
        </a:spcAft>
        <a:defRPr sz="3800">
          <a:solidFill>
            <a:schemeClr val="tx1"/>
          </a:solidFill>
          <a:latin typeface="+mn-lt"/>
          <a:ea typeface="+mn-ea"/>
          <a:cs typeface="+mn-cs"/>
          <a:sym typeface="Hoefler Text" pitchFamily="-28" charset="0"/>
        </a:defRPr>
      </a:lvl8pPr>
      <a:lvl9pPr marL="1828706" algn="ctr" rtl="0" fontAlgn="base">
        <a:spcBef>
          <a:spcPct val="0"/>
        </a:spcBef>
        <a:spcAft>
          <a:spcPct val="0"/>
        </a:spcAft>
        <a:defRPr sz="3800">
          <a:solidFill>
            <a:schemeClr val="tx1"/>
          </a:solidFill>
          <a:latin typeface="+mn-lt"/>
          <a:ea typeface="+mn-ea"/>
          <a:cs typeface="+mn-cs"/>
          <a:sym typeface="Hoefler Text" pitchFamily="-28" charset="0"/>
        </a:defRPr>
      </a:lvl9pPr>
    </p:bodyStyle>
    <p:otherStyle>
      <a:defPPr>
        <a:defRPr lang="en-US"/>
      </a:defPPr>
      <a:lvl1pPr marL="0" algn="l" defTabSz="457176" rtl="0" eaLnBrk="1" latinLnBrk="0" hangingPunct="1">
        <a:defRPr sz="1800" kern="1200">
          <a:solidFill>
            <a:schemeClr val="tx1"/>
          </a:solidFill>
          <a:latin typeface="+mn-lt"/>
          <a:ea typeface="+mn-ea"/>
          <a:cs typeface="+mn-cs"/>
        </a:defRPr>
      </a:lvl1pPr>
      <a:lvl2pPr marL="457176" algn="l" defTabSz="457176" rtl="0" eaLnBrk="1" latinLnBrk="0" hangingPunct="1">
        <a:defRPr sz="1800" kern="1200">
          <a:solidFill>
            <a:schemeClr val="tx1"/>
          </a:solidFill>
          <a:latin typeface="+mn-lt"/>
          <a:ea typeface="+mn-ea"/>
          <a:cs typeface="+mn-cs"/>
        </a:defRPr>
      </a:lvl2pPr>
      <a:lvl3pPr marL="914354" algn="l" defTabSz="457176" rtl="0" eaLnBrk="1" latinLnBrk="0" hangingPunct="1">
        <a:defRPr sz="1800" kern="1200">
          <a:solidFill>
            <a:schemeClr val="tx1"/>
          </a:solidFill>
          <a:latin typeface="+mn-lt"/>
          <a:ea typeface="+mn-ea"/>
          <a:cs typeface="+mn-cs"/>
        </a:defRPr>
      </a:lvl3pPr>
      <a:lvl4pPr marL="1371530" algn="l" defTabSz="457176" rtl="0" eaLnBrk="1" latinLnBrk="0" hangingPunct="1">
        <a:defRPr sz="1800" kern="1200">
          <a:solidFill>
            <a:schemeClr val="tx1"/>
          </a:solidFill>
          <a:latin typeface="+mn-lt"/>
          <a:ea typeface="+mn-ea"/>
          <a:cs typeface="+mn-cs"/>
        </a:defRPr>
      </a:lvl4pPr>
      <a:lvl5pPr marL="1828706" algn="l" defTabSz="457176" rtl="0" eaLnBrk="1" latinLnBrk="0" hangingPunct="1">
        <a:defRPr sz="1800" kern="1200">
          <a:solidFill>
            <a:schemeClr val="tx1"/>
          </a:solidFill>
          <a:latin typeface="+mn-lt"/>
          <a:ea typeface="+mn-ea"/>
          <a:cs typeface="+mn-cs"/>
        </a:defRPr>
      </a:lvl5pPr>
      <a:lvl6pPr marL="2285884" algn="l" defTabSz="457176" rtl="0" eaLnBrk="1" latinLnBrk="0" hangingPunct="1">
        <a:defRPr sz="1800" kern="1200">
          <a:solidFill>
            <a:schemeClr val="tx1"/>
          </a:solidFill>
          <a:latin typeface="+mn-lt"/>
          <a:ea typeface="+mn-ea"/>
          <a:cs typeface="+mn-cs"/>
        </a:defRPr>
      </a:lvl6pPr>
      <a:lvl7pPr marL="2743060" algn="l" defTabSz="457176" rtl="0" eaLnBrk="1" latinLnBrk="0" hangingPunct="1">
        <a:defRPr sz="1800" kern="1200">
          <a:solidFill>
            <a:schemeClr val="tx1"/>
          </a:solidFill>
          <a:latin typeface="+mn-lt"/>
          <a:ea typeface="+mn-ea"/>
          <a:cs typeface="+mn-cs"/>
        </a:defRPr>
      </a:lvl7pPr>
      <a:lvl8pPr marL="3200236" algn="l" defTabSz="457176" rtl="0" eaLnBrk="1" latinLnBrk="0" hangingPunct="1">
        <a:defRPr sz="1800" kern="1200">
          <a:solidFill>
            <a:schemeClr val="tx1"/>
          </a:solidFill>
          <a:latin typeface="+mn-lt"/>
          <a:ea typeface="+mn-ea"/>
          <a:cs typeface="+mn-cs"/>
        </a:defRPr>
      </a:lvl8pPr>
      <a:lvl9pPr marL="3657413" algn="l" defTabSz="457176"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1265" name="Rectangle 1">
            <a:extLst>
              <a:ext uri="{FF2B5EF4-FFF2-40B4-BE49-F238E27FC236}">
                <a16:creationId xmlns:a16="http://schemas.microsoft.com/office/drawing/2014/main" id="{934E579E-CF70-4C2E-9EB6-F746520482F0}"/>
              </a:ext>
            </a:extLst>
          </p:cNvPr>
          <p:cNvSpPr>
            <a:spLocks noGrp="1" noChangeArrowheads="1"/>
          </p:cNvSpPr>
          <p:nvPr>
            <p:ph type="title"/>
          </p:nvPr>
        </p:nvSpPr>
        <p:spPr bwMode="auto">
          <a:xfrm>
            <a:off x="1270000" y="7264400"/>
            <a:ext cx="10464800" cy="1981200"/>
          </a:xfrm>
          <a:prstGeom prst="rect">
            <a:avLst/>
          </a:prstGeom>
          <a:noFill/>
          <a:ln>
            <a:noFill/>
          </a:ln>
          <a:effectLst>
            <a:outerShdw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50797" tIns="50797" rIns="50797" bIns="50797" numCol="1" anchor="ctr" anchorCtr="0" compatLnSpc="1">
            <a:prstTxWarp prst="textNoShape">
              <a:avLst/>
            </a:prstTxWarp>
          </a:bodyPr>
          <a:lstStyle/>
          <a:p>
            <a:pPr lvl="0"/>
            <a:r>
              <a:rPr lang="en-US" altLang="en-US">
                <a:sym typeface="Hoefler Text" pitchFamily="18" charset="0"/>
              </a:rPr>
              <a:t>Click to edit Master title style</a:t>
            </a:r>
          </a:p>
        </p:txBody>
      </p:sp>
    </p:spTree>
  </p:cSld>
  <p:clrMap bg1="lt1" tx1="dk1" bg2="lt2" tx2="dk2" accent1="accent1" accent2="accent2" accent3="accent3" accent4="accent4" accent5="accent5" accent6="accent6" hlink="hlink" folHlink="folHlink"/>
  <p:sldLayoutIdLst>
    <p:sldLayoutId id="2147484987" r:id="rId1"/>
    <p:sldLayoutId id="2147484988" r:id="rId2"/>
    <p:sldLayoutId id="2147484989" r:id="rId3"/>
    <p:sldLayoutId id="2147484990" r:id="rId4"/>
    <p:sldLayoutId id="2147484991" r:id="rId5"/>
    <p:sldLayoutId id="2147484992" r:id="rId6"/>
    <p:sldLayoutId id="2147484993" r:id="rId7"/>
    <p:sldLayoutId id="2147484994" r:id="rId8"/>
    <p:sldLayoutId id="2147484995" r:id="rId9"/>
    <p:sldLayoutId id="2147484996" r:id="rId10"/>
    <p:sldLayoutId id="2147484997" r:id="rId11"/>
  </p:sldLayoutIdLst>
  <p:transition/>
  <p:txStyles>
    <p:titleStyle>
      <a:lvl1pPr algn="ctr" rtl="0" eaLnBrk="0" fontAlgn="base" hangingPunct="0">
        <a:spcBef>
          <a:spcPct val="0"/>
        </a:spcBef>
        <a:spcAft>
          <a:spcPct val="0"/>
        </a:spcAft>
        <a:defRPr sz="6400">
          <a:solidFill>
            <a:schemeClr val="tx1"/>
          </a:solidFill>
          <a:latin typeface="+mj-lt"/>
          <a:ea typeface="+mj-ea"/>
          <a:cs typeface="+mj-cs"/>
          <a:sym typeface="Hoefler Text" pitchFamily="18" charset="0"/>
        </a:defRPr>
      </a:lvl1pPr>
      <a:lvl2pPr algn="ctr" rtl="0" eaLnBrk="0" fontAlgn="base" hangingPunct="0">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18" charset="0"/>
        </a:defRPr>
      </a:lvl2pPr>
      <a:lvl3pPr algn="ctr" rtl="0" eaLnBrk="0" fontAlgn="base" hangingPunct="0">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18" charset="0"/>
        </a:defRPr>
      </a:lvl3pPr>
      <a:lvl4pPr algn="ctr" rtl="0" eaLnBrk="0" fontAlgn="base" hangingPunct="0">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18" charset="0"/>
        </a:defRPr>
      </a:lvl4pPr>
      <a:lvl5pPr algn="ctr" rtl="0" eaLnBrk="0" fontAlgn="base" hangingPunct="0">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18" charset="0"/>
        </a:defRPr>
      </a:lvl5pPr>
      <a:lvl6pPr marL="457176" algn="ctr" rtl="0" fontAlgn="base">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28" charset="0"/>
        </a:defRPr>
      </a:lvl6pPr>
      <a:lvl7pPr marL="914354" algn="ctr" rtl="0" fontAlgn="base">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28" charset="0"/>
        </a:defRPr>
      </a:lvl7pPr>
      <a:lvl8pPr marL="1371530" algn="ctr" rtl="0" fontAlgn="base">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28" charset="0"/>
        </a:defRPr>
      </a:lvl8pPr>
      <a:lvl9pPr marL="1828706" algn="ctr" rtl="0" fontAlgn="base">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28" charset="0"/>
        </a:defRPr>
      </a:lvl9pPr>
    </p:titleStyle>
    <p:bodyStyle>
      <a:lvl1pPr marL="342900" indent="-342900" algn="ctr" rtl="0" eaLnBrk="0" fontAlgn="base" hangingPunct="0">
        <a:spcBef>
          <a:spcPct val="0"/>
        </a:spcBef>
        <a:spcAft>
          <a:spcPct val="0"/>
        </a:spcAft>
        <a:defRPr sz="3800">
          <a:solidFill>
            <a:schemeClr val="tx1"/>
          </a:solidFill>
          <a:latin typeface="+mn-lt"/>
          <a:ea typeface="+mn-ea"/>
          <a:cs typeface="+mn-cs"/>
          <a:sym typeface="Hoefler Text" pitchFamily="18" charset="0"/>
        </a:defRPr>
      </a:lvl1pPr>
      <a:lvl2pPr marL="742950" indent="-285750" algn="ctr" rtl="0" eaLnBrk="0" fontAlgn="base" hangingPunct="0">
        <a:spcBef>
          <a:spcPct val="0"/>
        </a:spcBef>
        <a:spcAft>
          <a:spcPct val="0"/>
        </a:spcAft>
        <a:defRPr sz="3800">
          <a:solidFill>
            <a:schemeClr val="tx1"/>
          </a:solidFill>
          <a:latin typeface="+mn-lt"/>
          <a:ea typeface="+mn-ea"/>
          <a:cs typeface="+mn-cs"/>
          <a:sym typeface="Hoefler Text" pitchFamily="18" charset="0"/>
        </a:defRPr>
      </a:lvl2pPr>
      <a:lvl3pPr marL="1143000" indent="-228600" algn="ctr" rtl="0" eaLnBrk="0" fontAlgn="base" hangingPunct="0">
        <a:spcBef>
          <a:spcPct val="0"/>
        </a:spcBef>
        <a:spcAft>
          <a:spcPct val="0"/>
        </a:spcAft>
        <a:defRPr sz="3800">
          <a:solidFill>
            <a:schemeClr val="tx1"/>
          </a:solidFill>
          <a:latin typeface="+mn-lt"/>
          <a:ea typeface="+mn-ea"/>
          <a:cs typeface="+mn-cs"/>
          <a:sym typeface="Hoefler Text" pitchFamily="18" charset="0"/>
        </a:defRPr>
      </a:lvl3pPr>
      <a:lvl4pPr marL="1600200" indent="-228600" algn="ctr" rtl="0" eaLnBrk="0" fontAlgn="base" hangingPunct="0">
        <a:spcBef>
          <a:spcPct val="0"/>
        </a:spcBef>
        <a:spcAft>
          <a:spcPct val="0"/>
        </a:spcAft>
        <a:defRPr sz="3800">
          <a:solidFill>
            <a:schemeClr val="tx1"/>
          </a:solidFill>
          <a:latin typeface="+mn-lt"/>
          <a:ea typeface="+mn-ea"/>
          <a:cs typeface="+mn-cs"/>
          <a:sym typeface="Hoefler Text" pitchFamily="18" charset="0"/>
        </a:defRPr>
      </a:lvl4pPr>
      <a:lvl5pPr marL="2057400" indent="-228600" algn="ctr" rtl="0" eaLnBrk="0" fontAlgn="base" hangingPunct="0">
        <a:spcBef>
          <a:spcPct val="0"/>
        </a:spcBef>
        <a:spcAft>
          <a:spcPct val="0"/>
        </a:spcAft>
        <a:defRPr sz="3800">
          <a:solidFill>
            <a:schemeClr val="tx1"/>
          </a:solidFill>
          <a:latin typeface="+mn-lt"/>
          <a:ea typeface="+mn-ea"/>
          <a:cs typeface="+mn-cs"/>
          <a:sym typeface="Hoefler Text" pitchFamily="18" charset="0"/>
        </a:defRPr>
      </a:lvl5pPr>
      <a:lvl6pPr marL="457176" algn="ctr" rtl="0" fontAlgn="base">
        <a:spcBef>
          <a:spcPct val="0"/>
        </a:spcBef>
        <a:spcAft>
          <a:spcPct val="0"/>
        </a:spcAft>
        <a:defRPr sz="3800">
          <a:solidFill>
            <a:schemeClr val="tx1"/>
          </a:solidFill>
          <a:latin typeface="+mn-lt"/>
          <a:ea typeface="+mn-ea"/>
          <a:cs typeface="+mn-cs"/>
          <a:sym typeface="Hoefler Text" pitchFamily="-28" charset="0"/>
        </a:defRPr>
      </a:lvl6pPr>
      <a:lvl7pPr marL="914354" algn="ctr" rtl="0" fontAlgn="base">
        <a:spcBef>
          <a:spcPct val="0"/>
        </a:spcBef>
        <a:spcAft>
          <a:spcPct val="0"/>
        </a:spcAft>
        <a:defRPr sz="3800">
          <a:solidFill>
            <a:schemeClr val="tx1"/>
          </a:solidFill>
          <a:latin typeface="+mn-lt"/>
          <a:ea typeface="+mn-ea"/>
          <a:cs typeface="+mn-cs"/>
          <a:sym typeface="Hoefler Text" pitchFamily="-28" charset="0"/>
        </a:defRPr>
      </a:lvl7pPr>
      <a:lvl8pPr marL="1371530" algn="ctr" rtl="0" fontAlgn="base">
        <a:spcBef>
          <a:spcPct val="0"/>
        </a:spcBef>
        <a:spcAft>
          <a:spcPct val="0"/>
        </a:spcAft>
        <a:defRPr sz="3800">
          <a:solidFill>
            <a:schemeClr val="tx1"/>
          </a:solidFill>
          <a:latin typeface="+mn-lt"/>
          <a:ea typeface="+mn-ea"/>
          <a:cs typeface="+mn-cs"/>
          <a:sym typeface="Hoefler Text" pitchFamily="-28" charset="0"/>
        </a:defRPr>
      </a:lvl8pPr>
      <a:lvl9pPr marL="1828706" algn="ctr" rtl="0" fontAlgn="base">
        <a:spcBef>
          <a:spcPct val="0"/>
        </a:spcBef>
        <a:spcAft>
          <a:spcPct val="0"/>
        </a:spcAft>
        <a:defRPr sz="3800">
          <a:solidFill>
            <a:schemeClr val="tx1"/>
          </a:solidFill>
          <a:latin typeface="+mn-lt"/>
          <a:ea typeface="+mn-ea"/>
          <a:cs typeface="+mn-cs"/>
          <a:sym typeface="Hoefler Text" pitchFamily="-28" charset="0"/>
        </a:defRPr>
      </a:lvl9pPr>
    </p:bodyStyle>
    <p:otherStyle>
      <a:defPPr>
        <a:defRPr lang="en-US"/>
      </a:defPPr>
      <a:lvl1pPr marL="0" algn="l" defTabSz="457176" rtl="0" eaLnBrk="1" latinLnBrk="0" hangingPunct="1">
        <a:defRPr sz="1800" kern="1200">
          <a:solidFill>
            <a:schemeClr val="tx1"/>
          </a:solidFill>
          <a:latin typeface="+mn-lt"/>
          <a:ea typeface="+mn-ea"/>
          <a:cs typeface="+mn-cs"/>
        </a:defRPr>
      </a:lvl1pPr>
      <a:lvl2pPr marL="457176" algn="l" defTabSz="457176" rtl="0" eaLnBrk="1" latinLnBrk="0" hangingPunct="1">
        <a:defRPr sz="1800" kern="1200">
          <a:solidFill>
            <a:schemeClr val="tx1"/>
          </a:solidFill>
          <a:latin typeface="+mn-lt"/>
          <a:ea typeface="+mn-ea"/>
          <a:cs typeface="+mn-cs"/>
        </a:defRPr>
      </a:lvl2pPr>
      <a:lvl3pPr marL="914354" algn="l" defTabSz="457176" rtl="0" eaLnBrk="1" latinLnBrk="0" hangingPunct="1">
        <a:defRPr sz="1800" kern="1200">
          <a:solidFill>
            <a:schemeClr val="tx1"/>
          </a:solidFill>
          <a:latin typeface="+mn-lt"/>
          <a:ea typeface="+mn-ea"/>
          <a:cs typeface="+mn-cs"/>
        </a:defRPr>
      </a:lvl3pPr>
      <a:lvl4pPr marL="1371530" algn="l" defTabSz="457176" rtl="0" eaLnBrk="1" latinLnBrk="0" hangingPunct="1">
        <a:defRPr sz="1800" kern="1200">
          <a:solidFill>
            <a:schemeClr val="tx1"/>
          </a:solidFill>
          <a:latin typeface="+mn-lt"/>
          <a:ea typeface="+mn-ea"/>
          <a:cs typeface="+mn-cs"/>
        </a:defRPr>
      </a:lvl4pPr>
      <a:lvl5pPr marL="1828706" algn="l" defTabSz="457176" rtl="0" eaLnBrk="1" latinLnBrk="0" hangingPunct="1">
        <a:defRPr sz="1800" kern="1200">
          <a:solidFill>
            <a:schemeClr val="tx1"/>
          </a:solidFill>
          <a:latin typeface="+mn-lt"/>
          <a:ea typeface="+mn-ea"/>
          <a:cs typeface="+mn-cs"/>
        </a:defRPr>
      </a:lvl5pPr>
      <a:lvl6pPr marL="2285884" algn="l" defTabSz="457176" rtl="0" eaLnBrk="1" latinLnBrk="0" hangingPunct="1">
        <a:defRPr sz="1800" kern="1200">
          <a:solidFill>
            <a:schemeClr val="tx1"/>
          </a:solidFill>
          <a:latin typeface="+mn-lt"/>
          <a:ea typeface="+mn-ea"/>
          <a:cs typeface="+mn-cs"/>
        </a:defRPr>
      </a:lvl6pPr>
      <a:lvl7pPr marL="2743060" algn="l" defTabSz="457176" rtl="0" eaLnBrk="1" latinLnBrk="0" hangingPunct="1">
        <a:defRPr sz="1800" kern="1200">
          <a:solidFill>
            <a:schemeClr val="tx1"/>
          </a:solidFill>
          <a:latin typeface="+mn-lt"/>
          <a:ea typeface="+mn-ea"/>
          <a:cs typeface="+mn-cs"/>
        </a:defRPr>
      </a:lvl7pPr>
      <a:lvl8pPr marL="3200236" algn="l" defTabSz="457176" rtl="0" eaLnBrk="1" latinLnBrk="0" hangingPunct="1">
        <a:defRPr sz="1800" kern="1200">
          <a:solidFill>
            <a:schemeClr val="tx1"/>
          </a:solidFill>
          <a:latin typeface="+mn-lt"/>
          <a:ea typeface="+mn-ea"/>
          <a:cs typeface="+mn-cs"/>
        </a:defRPr>
      </a:lvl8pPr>
      <a:lvl9pPr marL="3657413" algn="l" defTabSz="457176"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2289" name="Rectangle 1">
            <a:extLst>
              <a:ext uri="{FF2B5EF4-FFF2-40B4-BE49-F238E27FC236}">
                <a16:creationId xmlns:a16="http://schemas.microsoft.com/office/drawing/2014/main" id="{CE19E09C-BE05-4F9B-B00C-6012BD82594C}"/>
              </a:ext>
            </a:extLst>
          </p:cNvPr>
          <p:cNvSpPr>
            <a:spLocks noGrp="1" noChangeArrowheads="1"/>
          </p:cNvSpPr>
          <p:nvPr>
            <p:ph type="title"/>
          </p:nvPr>
        </p:nvSpPr>
        <p:spPr bwMode="auto">
          <a:xfrm>
            <a:off x="1270000" y="393700"/>
            <a:ext cx="10464800" cy="1981200"/>
          </a:xfrm>
          <a:prstGeom prst="rect">
            <a:avLst/>
          </a:prstGeom>
          <a:noFill/>
          <a:ln>
            <a:noFill/>
          </a:ln>
          <a:effectLst>
            <a:outerShdw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50797" tIns="50797" rIns="50797" bIns="50797" numCol="1" anchor="ctr" anchorCtr="0" compatLnSpc="1">
            <a:prstTxWarp prst="textNoShape">
              <a:avLst/>
            </a:prstTxWarp>
          </a:bodyPr>
          <a:lstStyle/>
          <a:p>
            <a:pPr lvl="0"/>
            <a:r>
              <a:rPr lang="en-US" altLang="en-US">
                <a:sym typeface="Hoefler Text" pitchFamily="18" charset="0"/>
              </a:rPr>
              <a:t>Click to edit Master title style</a:t>
            </a:r>
          </a:p>
        </p:txBody>
      </p:sp>
      <p:sp>
        <p:nvSpPr>
          <p:cNvPr id="12290" name="Rectangle 2">
            <a:extLst>
              <a:ext uri="{FF2B5EF4-FFF2-40B4-BE49-F238E27FC236}">
                <a16:creationId xmlns:a16="http://schemas.microsoft.com/office/drawing/2014/main" id="{5766D64D-5361-45AD-96AC-E1B77C0B4B56}"/>
              </a:ext>
            </a:extLst>
          </p:cNvPr>
          <p:cNvSpPr>
            <a:spLocks noGrp="1" noChangeArrowheads="1"/>
          </p:cNvSpPr>
          <p:nvPr>
            <p:ph type="body" idx="1"/>
          </p:nvPr>
        </p:nvSpPr>
        <p:spPr bwMode="auto">
          <a:xfrm>
            <a:off x="1270000" y="2489200"/>
            <a:ext cx="10464800" cy="6350000"/>
          </a:xfrm>
          <a:prstGeom prst="rect">
            <a:avLst/>
          </a:prstGeom>
          <a:noFill/>
          <a:ln>
            <a:noFill/>
          </a:ln>
          <a:effectLst>
            <a:outerShdw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50797" tIns="50797" rIns="50797" bIns="50797" numCol="1" anchor="t" anchorCtr="0" compatLnSpc="1">
            <a:prstTxWarp prst="textNoShape">
              <a:avLst/>
            </a:prstTxWarp>
          </a:bodyPr>
          <a:lstStyle/>
          <a:p>
            <a:pPr lvl="0"/>
            <a:r>
              <a:rPr lang="en-US" altLang="en-US">
                <a:sym typeface="Hoefler Text" pitchFamily="18" charset="0"/>
              </a:rPr>
              <a:t>Click to edit Master text styles</a:t>
            </a:r>
          </a:p>
          <a:p>
            <a:pPr lvl="1"/>
            <a:r>
              <a:rPr lang="en-US" altLang="en-US">
                <a:sym typeface="Hoefler Text" pitchFamily="18" charset="0"/>
              </a:rPr>
              <a:t>Second level</a:t>
            </a:r>
          </a:p>
          <a:p>
            <a:pPr lvl="2"/>
            <a:r>
              <a:rPr lang="en-US" altLang="en-US">
                <a:sym typeface="Hoefler Text" pitchFamily="18" charset="0"/>
              </a:rPr>
              <a:t>Third level</a:t>
            </a:r>
          </a:p>
          <a:p>
            <a:pPr lvl="3"/>
            <a:r>
              <a:rPr lang="en-US" altLang="en-US">
                <a:sym typeface="Hoefler Text" pitchFamily="18" charset="0"/>
              </a:rPr>
              <a:t>Fourth level</a:t>
            </a:r>
          </a:p>
          <a:p>
            <a:pPr lvl="4"/>
            <a:r>
              <a:rPr lang="en-US" altLang="en-US">
                <a:sym typeface="Hoefler Text" pitchFamily="18" charset="0"/>
              </a:rPr>
              <a:t>Fifth level</a:t>
            </a:r>
          </a:p>
        </p:txBody>
      </p:sp>
    </p:spTree>
  </p:cSld>
  <p:clrMap bg1="lt1" tx1="dk1" bg2="lt2" tx2="dk2" accent1="accent1" accent2="accent2" accent3="accent3" accent4="accent4" accent5="accent5" accent6="accent6" hlink="hlink" folHlink="folHlink"/>
  <p:sldLayoutIdLst>
    <p:sldLayoutId id="2147484998" r:id="rId1"/>
    <p:sldLayoutId id="2147484999" r:id="rId2"/>
    <p:sldLayoutId id="2147485000" r:id="rId3"/>
    <p:sldLayoutId id="2147485001" r:id="rId4"/>
    <p:sldLayoutId id="2147485002" r:id="rId5"/>
    <p:sldLayoutId id="2147485003" r:id="rId6"/>
    <p:sldLayoutId id="2147485004" r:id="rId7"/>
    <p:sldLayoutId id="2147485005" r:id="rId8"/>
    <p:sldLayoutId id="2147485006" r:id="rId9"/>
    <p:sldLayoutId id="2147485007" r:id="rId10"/>
    <p:sldLayoutId id="2147485008" r:id="rId11"/>
  </p:sldLayoutIdLst>
  <p:transition/>
  <p:txStyles>
    <p:titleStyle>
      <a:lvl1pPr algn="ctr" rtl="0" eaLnBrk="0" fontAlgn="base" hangingPunct="0">
        <a:spcBef>
          <a:spcPct val="0"/>
        </a:spcBef>
        <a:spcAft>
          <a:spcPct val="0"/>
        </a:spcAft>
        <a:defRPr sz="6400">
          <a:solidFill>
            <a:schemeClr val="tx1"/>
          </a:solidFill>
          <a:latin typeface="+mj-lt"/>
          <a:ea typeface="+mj-ea"/>
          <a:cs typeface="+mj-cs"/>
          <a:sym typeface="Hoefler Text" pitchFamily="18" charset="0"/>
        </a:defRPr>
      </a:lvl1pPr>
      <a:lvl2pPr algn="ctr" rtl="0" eaLnBrk="0" fontAlgn="base" hangingPunct="0">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18" charset="0"/>
        </a:defRPr>
      </a:lvl2pPr>
      <a:lvl3pPr algn="ctr" rtl="0" eaLnBrk="0" fontAlgn="base" hangingPunct="0">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18" charset="0"/>
        </a:defRPr>
      </a:lvl3pPr>
      <a:lvl4pPr algn="ctr" rtl="0" eaLnBrk="0" fontAlgn="base" hangingPunct="0">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18" charset="0"/>
        </a:defRPr>
      </a:lvl4pPr>
      <a:lvl5pPr algn="ctr" rtl="0" eaLnBrk="0" fontAlgn="base" hangingPunct="0">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18" charset="0"/>
        </a:defRPr>
      </a:lvl5pPr>
      <a:lvl6pPr marL="457176" algn="ctr" rtl="0" fontAlgn="base">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28" charset="0"/>
        </a:defRPr>
      </a:lvl6pPr>
      <a:lvl7pPr marL="914354" algn="ctr" rtl="0" fontAlgn="base">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28" charset="0"/>
        </a:defRPr>
      </a:lvl7pPr>
      <a:lvl8pPr marL="1371530" algn="ctr" rtl="0" fontAlgn="base">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28" charset="0"/>
        </a:defRPr>
      </a:lvl8pPr>
      <a:lvl9pPr marL="1828706" algn="ctr" rtl="0" fontAlgn="base">
        <a:spcBef>
          <a:spcPct val="0"/>
        </a:spcBef>
        <a:spcAft>
          <a:spcPct val="0"/>
        </a:spcAft>
        <a:defRPr sz="6400">
          <a:solidFill>
            <a:schemeClr val="tx1"/>
          </a:solidFill>
          <a:latin typeface="Hoefler Text" pitchFamily="-28" charset="0"/>
          <a:ea typeface="ヒラギノ明朝 ProN W3" pitchFamily="-28" charset="-128"/>
          <a:cs typeface="ヒラギノ明朝 ProN W3" pitchFamily="-28" charset="-128"/>
          <a:sym typeface="Hoefler Text" pitchFamily="-28" charset="0"/>
        </a:defRPr>
      </a:lvl9pPr>
    </p:titleStyle>
    <p:bodyStyle>
      <a:lvl1pPr marL="579438" indent="-342900" algn="l" rtl="0" eaLnBrk="0" fontAlgn="base" hangingPunct="0">
        <a:spcBef>
          <a:spcPts val="4200"/>
        </a:spcBef>
        <a:spcAft>
          <a:spcPct val="0"/>
        </a:spcAft>
        <a:buSzPct val="125000"/>
        <a:buFont typeface="Hoefler Text" pitchFamily="18" charset="0"/>
        <a:buChar char="•"/>
        <a:defRPr sz="3100">
          <a:solidFill>
            <a:schemeClr val="tx1"/>
          </a:solidFill>
          <a:latin typeface="+mn-lt"/>
          <a:ea typeface="+mn-ea"/>
          <a:cs typeface="+mn-cs"/>
          <a:sym typeface="Hoefler Text" pitchFamily="18" charset="0"/>
        </a:defRPr>
      </a:lvl1pPr>
      <a:lvl2pPr marL="1090613" indent="-341313" algn="l" rtl="0" eaLnBrk="0" fontAlgn="base" hangingPunct="0">
        <a:spcBef>
          <a:spcPts val="4200"/>
        </a:spcBef>
        <a:spcAft>
          <a:spcPct val="0"/>
        </a:spcAft>
        <a:buSzPct val="125000"/>
        <a:buFont typeface="Hoefler Text" pitchFamily="18" charset="0"/>
        <a:buChar char="•"/>
        <a:defRPr sz="3100">
          <a:solidFill>
            <a:schemeClr val="tx1"/>
          </a:solidFill>
          <a:latin typeface="+mn-lt"/>
          <a:ea typeface="+mn-ea"/>
          <a:cs typeface="+mn-cs"/>
          <a:sym typeface="Hoefler Text" pitchFamily="18" charset="0"/>
        </a:defRPr>
      </a:lvl2pPr>
      <a:lvl3pPr marL="1611313" indent="-341313" algn="l" rtl="0" eaLnBrk="0" fontAlgn="base" hangingPunct="0">
        <a:spcBef>
          <a:spcPts val="4200"/>
        </a:spcBef>
        <a:spcAft>
          <a:spcPct val="0"/>
        </a:spcAft>
        <a:buSzPct val="125000"/>
        <a:buFont typeface="Hoefler Text" pitchFamily="18" charset="0"/>
        <a:buChar char="•"/>
        <a:defRPr sz="3100">
          <a:solidFill>
            <a:schemeClr val="tx1"/>
          </a:solidFill>
          <a:latin typeface="+mn-lt"/>
          <a:ea typeface="+mn-ea"/>
          <a:cs typeface="+mn-cs"/>
          <a:sym typeface="Hoefler Text" pitchFamily="18" charset="0"/>
        </a:defRPr>
      </a:lvl3pPr>
      <a:lvl4pPr marL="2132013" indent="-341313" algn="l" rtl="0" eaLnBrk="0" fontAlgn="base" hangingPunct="0">
        <a:spcBef>
          <a:spcPts val="4200"/>
        </a:spcBef>
        <a:spcAft>
          <a:spcPct val="0"/>
        </a:spcAft>
        <a:buSzPct val="125000"/>
        <a:buFont typeface="Hoefler Text" pitchFamily="18" charset="0"/>
        <a:buChar char="•"/>
        <a:defRPr sz="3100">
          <a:solidFill>
            <a:schemeClr val="tx1"/>
          </a:solidFill>
          <a:latin typeface="+mn-lt"/>
          <a:ea typeface="+mn-ea"/>
          <a:cs typeface="+mn-cs"/>
          <a:sym typeface="Hoefler Text" pitchFamily="18" charset="0"/>
        </a:defRPr>
      </a:lvl4pPr>
      <a:lvl5pPr marL="2652713" indent="-341313" algn="l" rtl="0" eaLnBrk="0" fontAlgn="base" hangingPunct="0">
        <a:spcBef>
          <a:spcPts val="4200"/>
        </a:spcBef>
        <a:spcAft>
          <a:spcPct val="0"/>
        </a:spcAft>
        <a:buSzPct val="125000"/>
        <a:buFont typeface="Hoefler Text" pitchFamily="18" charset="0"/>
        <a:buChar char="•"/>
        <a:defRPr sz="3100">
          <a:solidFill>
            <a:schemeClr val="tx1"/>
          </a:solidFill>
          <a:latin typeface="+mn-lt"/>
          <a:ea typeface="+mn-ea"/>
          <a:cs typeface="+mn-cs"/>
          <a:sym typeface="Hoefler Text" pitchFamily="18" charset="0"/>
        </a:defRPr>
      </a:lvl5pPr>
      <a:lvl6pPr marL="3111341" indent="-342882" algn="l" rtl="0" fontAlgn="base">
        <a:spcBef>
          <a:spcPts val="4200"/>
        </a:spcBef>
        <a:spcAft>
          <a:spcPct val="0"/>
        </a:spcAft>
        <a:buSzPct val="125000"/>
        <a:buFont typeface="Hoefler Text" pitchFamily="-28" charset="0"/>
        <a:buChar char="•"/>
        <a:defRPr sz="3100">
          <a:solidFill>
            <a:schemeClr val="tx1"/>
          </a:solidFill>
          <a:latin typeface="+mn-lt"/>
          <a:ea typeface="+mn-ea"/>
          <a:cs typeface="+mn-cs"/>
          <a:sym typeface="Hoefler Text" pitchFamily="-28" charset="0"/>
        </a:defRPr>
      </a:lvl6pPr>
      <a:lvl7pPr marL="3568517" indent="-342882" algn="l" rtl="0" fontAlgn="base">
        <a:spcBef>
          <a:spcPts val="4200"/>
        </a:spcBef>
        <a:spcAft>
          <a:spcPct val="0"/>
        </a:spcAft>
        <a:buSzPct val="125000"/>
        <a:buFont typeface="Hoefler Text" pitchFamily="-28" charset="0"/>
        <a:buChar char="•"/>
        <a:defRPr sz="3100">
          <a:solidFill>
            <a:schemeClr val="tx1"/>
          </a:solidFill>
          <a:latin typeface="+mn-lt"/>
          <a:ea typeface="+mn-ea"/>
          <a:cs typeface="+mn-cs"/>
          <a:sym typeface="Hoefler Text" pitchFamily="-28" charset="0"/>
        </a:defRPr>
      </a:lvl7pPr>
      <a:lvl8pPr marL="4025694" indent="-342882" algn="l" rtl="0" fontAlgn="base">
        <a:spcBef>
          <a:spcPts val="4200"/>
        </a:spcBef>
        <a:spcAft>
          <a:spcPct val="0"/>
        </a:spcAft>
        <a:buSzPct val="125000"/>
        <a:buFont typeface="Hoefler Text" pitchFamily="-28" charset="0"/>
        <a:buChar char="•"/>
        <a:defRPr sz="3100">
          <a:solidFill>
            <a:schemeClr val="tx1"/>
          </a:solidFill>
          <a:latin typeface="+mn-lt"/>
          <a:ea typeface="+mn-ea"/>
          <a:cs typeface="+mn-cs"/>
          <a:sym typeface="Hoefler Text" pitchFamily="-28" charset="0"/>
        </a:defRPr>
      </a:lvl8pPr>
      <a:lvl9pPr marL="4482871" indent="-342882" algn="l" rtl="0" fontAlgn="base">
        <a:spcBef>
          <a:spcPts val="4200"/>
        </a:spcBef>
        <a:spcAft>
          <a:spcPct val="0"/>
        </a:spcAft>
        <a:buSzPct val="125000"/>
        <a:buFont typeface="Hoefler Text" pitchFamily="-28" charset="0"/>
        <a:buChar char="•"/>
        <a:defRPr sz="3100">
          <a:solidFill>
            <a:schemeClr val="tx1"/>
          </a:solidFill>
          <a:latin typeface="+mn-lt"/>
          <a:ea typeface="+mn-ea"/>
          <a:cs typeface="+mn-cs"/>
          <a:sym typeface="Hoefler Text" pitchFamily="-28" charset="0"/>
        </a:defRPr>
      </a:lvl9pPr>
    </p:bodyStyle>
    <p:otherStyle>
      <a:defPPr>
        <a:defRPr lang="en-US"/>
      </a:defPPr>
      <a:lvl1pPr marL="0" algn="l" defTabSz="457176" rtl="0" eaLnBrk="1" latinLnBrk="0" hangingPunct="1">
        <a:defRPr sz="1800" kern="1200">
          <a:solidFill>
            <a:schemeClr val="tx1"/>
          </a:solidFill>
          <a:latin typeface="+mn-lt"/>
          <a:ea typeface="+mn-ea"/>
          <a:cs typeface="+mn-cs"/>
        </a:defRPr>
      </a:lvl1pPr>
      <a:lvl2pPr marL="457176" algn="l" defTabSz="457176" rtl="0" eaLnBrk="1" latinLnBrk="0" hangingPunct="1">
        <a:defRPr sz="1800" kern="1200">
          <a:solidFill>
            <a:schemeClr val="tx1"/>
          </a:solidFill>
          <a:latin typeface="+mn-lt"/>
          <a:ea typeface="+mn-ea"/>
          <a:cs typeface="+mn-cs"/>
        </a:defRPr>
      </a:lvl2pPr>
      <a:lvl3pPr marL="914354" algn="l" defTabSz="457176" rtl="0" eaLnBrk="1" latinLnBrk="0" hangingPunct="1">
        <a:defRPr sz="1800" kern="1200">
          <a:solidFill>
            <a:schemeClr val="tx1"/>
          </a:solidFill>
          <a:latin typeface="+mn-lt"/>
          <a:ea typeface="+mn-ea"/>
          <a:cs typeface="+mn-cs"/>
        </a:defRPr>
      </a:lvl3pPr>
      <a:lvl4pPr marL="1371530" algn="l" defTabSz="457176" rtl="0" eaLnBrk="1" latinLnBrk="0" hangingPunct="1">
        <a:defRPr sz="1800" kern="1200">
          <a:solidFill>
            <a:schemeClr val="tx1"/>
          </a:solidFill>
          <a:latin typeface="+mn-lt"/>
          <a:ea typeface="+mn-ea"/>
          <a:cs typeface="+mn-cs"/>
        </a:defRPr>
      </a:lvl4pPr>
      <a:lvl5pPr marL="1828706" algn="l" defTabSz="457176" rtl="0" eaLnBrk="1" latinLnBrk="0" hangingPunct="1">
        <a:defRPr sz="1800" kern="1200">
          <a:solidFill>
            <a:schemeClr val="tx1"/>
          </a:solidFill>
          <a:latin typeface="+mn-lt"/>
          <a:ea typeface="+mn-ea"/>
          <a:cs typeface="+mn-cs"/>
        </a:defRPr>
      </a:lvl5pPr>
      <a:lvl6pPr marL="2285884" algn="l" defTabSz="457176" rtl="0" eaLnBrk="1" latinLnBrk="0" hangingPunct="1">
        <a:defRPr sz="1800" kern="1200">
          <a:solidFill>
            <a:schemeClr val="tx1"/>
          </a:solidFill>
          <a:latin typeface="+mn-lt"/>
          <a:ea typeface="+mn-ea"/>
          <a:cs typeface="+mn-cs"/>
        </a:defRPr>
      </a:lvl6pPr>
      <a:lvl7pPr marL="2743060" algn="l" defTabSz="457176" rtl="0" eaLnBrk="1" latinLnBrk="0" hangingPunct="1">
        <a:defRPr sz="1800" kern="1200">
          <a:solidFill>
            <a:schemeClr val="tx1"/>
          </a:solidFill>
          <a:latin typeface="+mn-lt"/>
          <a:ea typeface="+mn-ea"/>
          <a:cs typeface="+mn-cs"/>
        </a:defRPr>
      </a:lvl7pPr>
      <a:lvl8pPr marL="3200236" algn="l" defTabSz="457176" rtl="0" eaLnBrk="1" latinLnBrk="0" hangingPunct="1">
        <a:defRPr sz="1800" kern="1200">
          <a:solidFill>
            <a:schemeClr val="tx1"/>
          </a:solidFill>
          <a:latin typeface="+mn-lt"/>
          <a:ea typeface="+mn-ea"/>
          <a:cs typeface="+mn-cs"/>
        </a:defRPr>
      </a:lvl8pPr>
      <a:lvl9pPr marL="3657413" algn="l" defTabSz="45717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23.xml"/><Relationship Id="rId1" Type="http://schemas.openxmlformats.org/officeDocument/2006/relationships/vmlDrawing" Target="../drawings/vmlDrawing7.v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23.xml"/><Relationship Id="rId1" Type="http://schemas.openxmlformats.org/officeDocument/2006/relationships/vmlDrawing" Target="../drawings/vmlDrawing8.v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23.xml"/><Relationship Id="rId1" Type="http://schemas.openxmlformats.org/officeDocument/2006/relationships/vmlDrawing" Target="../drawings/vmlDrawing9.v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23.xml"/><Relationship Id="rId1" Type="http://schemas.openxmlformats.org/officeDocument/2006/relationships/vmlDrawing" Target="../drawings/vmlDrawing10.v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23.xml"/><Relationship Id="rId1" Type="http://schemas.openxmlformats.org/officeDocument/2006/relationships/vmlDrawing" Target="../drawings/vmlDrawing11.v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23.xml"/><Relationship Id="rId1" Type="http://schemas.openxmlformats.org/officeDocument/2006/relationships/vmlDrawing" Target="../drawings/vmlDrawing12.v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123.xml"/><Relationship Id="rId1" Type="http://schemas.openxmlformats.org/officeDocument/2006/relationships/vmlDrawing" Target="../drawings/vmlDrawing13.v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23.xml"/><Relationship Id="rId1" Type="http://schemas.openxmlformats.org/officeDocument/2006/relationships/vmlDrawing" Target="../drawings/vmlDrawing14.v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23.xml"/><Relationship Id="rId1" Type="http://schemas.openxmlformats.org/officeDocument/2006/relationships/vmlDrawing" Target="../drawings/vmlDrawing15.v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123.xml"/><Relationship Id="rId1" Type="http://schemas.openxmlformats.org/officeDocument/2006/relationships/vmlDrawing" Target="../drawings/vmlDrawing16.vml"/><Relationship Id="rId5" Type="http://schemas.openxmlformats.org/officeDocument/2006/relationships/hyperlink" Target="http://localhost/wp-admin" TargetMode="Externa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123.xml"/><Relationship Id="rId1" Type="http://schemas.openxmlformats.org/officeDocument/2006/relationships/vmlDrawing" Target="../drawings/vmlDrawing17.v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123.xml"/><Relationship Id="rId1" Type="http://schemas.openxmlformats.org/officeDocument/2006/relationships/vmlDrawing" Target="../drawings/vmlDrawing18.v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123.xml"/><Relationship Id="rId1" Type="http://schemas.openxmlformats.org/officeDocument/2006/relationships/vmlDrawing" Target="../drawings/vmlDrawing19.vml"/><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123.xml"/><Relationship Id="rId1" Type="http://schemas.openxmlformats.org/officeDocument/2006/relationships/vmlDrawing" Target="../drawings/vmlDrawing20.v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123.xml"/><Relationship Id="rId1" Type="http://schemas.openxmlformats.org/officeDocument/2006/relationships/vmlDrawing" Target="../drawings/vmlDrawing21.v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23.xml"/><Relationship Id="rId1" Type="http://schemas.openxmlformats.org/officeDocument/2006/relationships/vmlDrawing" Target="../drawings/vmlDrawing22.v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123.xml"/><Relationship Id="rId1" Type="http://schemas.openxmlformats.org/officeDocument/2006/relationships/vmlDrawing" Target="../drawings/vmlDrawing23.vml"/><Relationship Id="rId5" Type="http://schemas.openxmlformats.org/officeDocument/2006/relationships/hyperlink" Target="http://google.com/" TargetMode="Externa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123.xml"/><Relationship Id="rId1" Type="http://schemas.openxmlformats.org/officeDocument/2006/relationships/vmlDrawing" Target="../drawings/vmlDrawing24.v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3.xml"/><Relationship Id="rId1" Type="http://schemas.openxmlformats.org/officeDocument/2006/relationships/vmlDrawing" Target="../drawings/vmlDrawing1.vml"/><Relationship Id="rId5" Type="http://schemas.openxmlformats.org/officeDocument/2006/relationships/hyperlink" Target="http://northeastwebdesign.com/login" TargetMode="Externa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123.xml"/><Relationship Id="rId1" Type="http://schemas.openxmlformats.org/officeDocument/2006/relationships/vmlDrawing" Target="../drawings/vmlDrawing25.v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123.xml"/><Relationship Id="rId1" Type="http://schemas.openxmlformats.org/officeDocument/2006/relationships/vmlDrawing" Target="../drawings/vmlDrawing26.v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123.xml"/><Relationship Id="rId1" Type="http://schemas.openxmlformats.org/officeDocument/2006/relationships/vmlDrawing" Target="../drawings/vmlDrawing27.v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123.xml"/><Relationship Id="rId1" Type="http://schemas.openxmlformats.org/officeDocument/2006/relationships/vmlDrawing" Target="../drawings/vmlDrawing28.v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123.xml"/><Relationship Id="rId1" Type="http://schemas.openxmlformats.org/officeDocument/2006/relationships/vmlDrawing" Target="../drawings/vmlDrawing29.v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123.xml"/><Relationship Id="rId1" Type="http://schemas.openxmlformats.org/officeDocument/2006/relationships/vmlDrawing" Target="../drawings/vmlDrawing30.v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123.xml"/><Relationship Id="rId1" Type="http://schemas.openxmlformats.org/officeDocument/2006/relationships/vmlDrawing" Target="../drawings/vmlDrawing31.v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123.xml"/><Relationship Id="rId1" Type="http://schemas.openxmlformats.org/officeDocument/2006/relationships/vmlDrawing" Target="../drawings/vmlDrawing32.v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123.xml"/><Relationship Id="rId1" Type="http://schemas.openxmlformats.org/officeDocument/2006/relationships/vmlDrawing" Target="../drawings/vmlDrawing33.v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hyperlink" Target="http://northeastwebdesign.com/wp-admin" TargetMode="External"/><Relationship Id="rId2" Type="http://schemas.openxmlformats.org/officeDocument/2006/relationships/slideLayout" Target="../slideLayouts/slideLayout123.xml"/><Relationship Id="rId1" Type="http://schemas.openxmlformats.org/officeDocument/2006/relationships/vmlDrawing" Target="../drawings/vmlDrawing2.vml"/><Relationship Id="rId5" Type="http://schemas.openxmlformats.org/officeDocument/2006/relationships/image" Target="../media/image7.png"/><Relationship Id="rId4" Type="http://schemas.openxmlformats.org/officeDocument/2006/relationships/oleObject" Target="../embeddings/oleObject2.bin"/></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123.xml"/><Relationship Id="rId1" Type="http://schemas.openxmlformats.org/officeDocument/2006/relationships/vmlDrawing" Target="../drawings/vmlDrawing34.v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123.xml"/><Relationship Id="rId1" Type="http://schemas.openxmlformats.org/officeDocument/2006/relationships/vmlDrawing" Target="../drawings/vmlDrawing35.v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123.xml"/><Relationship Id="rId1" Type="http://schemas.openxmlformats.org/officeDocument/2006/relationships/vmlDrawing" Target="../drawings/vmlDrawing36.v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123.xml"/><Relationship Id="rId1" Type="http://schemas.openxmlformats.org/officeDocument/2006/relationships/vmlDrawing" Target="../drawings/vmlDrawing37.v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3.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123.xml"/><Relationship Id="rId1" Type="http://schemas.openxmlformats.org/officeDocument/2006/relationships/vmlDrawing" Target="../drawings/vmlDrawing38.vml"/><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123.xml"/><Relationship Id="rId1" Type="http://schemas.openxmlformats.org/officeDocument/2006/relationships/vmlDrawing" Target="../drawings/vmlDrawing39.vm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123.xml"/><Relationship Id="rId1" Type="http://schemas.openxmlformats.org/officeDocument/2006/relationships/vmlDrawing" Target="../drawings/vmlDrawing40.vml"/><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123.xml"/><Relationship Id="rId1" Type="http://schemas.openxmlformats.org/officeDocument/2006/relationships/vmlDrawing" Target="../drawings/vmlDrawing41.vm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123.xml"/><Relationship Id="rId1" Type="http://schemas.openxmlformats.org/officeDocument/2006/relationships/vmlDrawing" Target="../drawings/vmlDrawing42.v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23.xml"/><Relationship Id="rId1" Type="http://schemas.openxmlformats.org/officeDocument/2006/relationships/vmlDrawing" Target="../drawings/vmlDrawing3.v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123.xml"/><Relationship Id="rId1" Type="http://schemas.openxmlformats.org/officeDocument/2006/relationships/vmlDrawing" Target="../drawings/vmlDrawing43.vml"/><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123.xml"/><Relationship Id="rId1" Type="http://schemas.openxmlformats.org/officeDocument/2006/relationships/vmlDrawing" Target="../drawings/vmlDrawing44.vml"/><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123.xml"/><Relationship Id="rId1" Type="http://schemas.openxmlformats.org/officeDocument/2006/relationships/vmlDrawing" Target="../drawings/vmlDrawing45.vml"/><Relationship Id="rId4" Type="http://schemas.openxmlformats.org/officeDocument/2006/relationships/image" Target="../media/image44.png"/></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123.xml"/><Relationship Id="rId1" Type="http://schemas.openxmlformats.org/officeDocument/2006/relationships/vmlDrawing" Target="../drawings/vmlDrawing46.vml"/><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3.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123.xml"/><Relationship Id="rId1" Type="http://schemas.openxmlformats.org/officeDocument/2006/relationships/vmlDrawing" Target="../drawings/vmlDrawing47.vml"/><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123.xml"/><Relationship Id="rId1" Type="http://schemas.openxmlformats.org/officeDocument/2006/relationships/vmlDrawing" Target="../drawings/vmlDrawing48.vml"/><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3.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northeastwebdesign.com/" TargetMode="External"/><Relationship Id="rId1" Type="http://schemas.openxmlformats.org/officeDocument/2006/relationships/slideLayout" Target="../slideLayouts/slideLayout123.xml"/><Relationship Id="rId4" Type="http://schemas.openxmlformats.org/officeDocument/2006/relationships/hyperlink" Target="http://carolynecooper.com" TargetMode="Externa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23.xml"/><Relationship Id="rId1" Type="http://schemas.openxmlformats.org/officeDocument/2006/relationships/vmlDrawing" Target="../drawings/vmlDrawing4.v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23.xml"/><Relationship Id="rId1" Type="http://schemas.openxmlformats.org/officeDocument/2006/relationships/vmlDrawing" Target="../drawings/vmlDrawing5.v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23.xml"/><Relationship Id="rId1" Type="http://schemas.openxmlformats.org/officeDocument/2006/relationships/vmlDrawing" Target="../drawings/vmlDrawing6.v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8482" name="Rectangle 1">
            <a:extLst>
              <a:ext uri="{FF2B5EF4-FFF2-40B4-BE49-F238E27FC236}">
                <a16:creationId xmlns:a16="http://schemas.microsoft.com/office/drawing/2014/main" id="{FC7B4742-3ED6-4BC9-9CDB-F4EA4E2D6DC8}"/>
              </a:ext>
            </a:extLst>
          </p:cNvPr>
          <p:cNvSpPr>
            <a:spLocks noGrp="1" noChangeArrowheads="1"/>
          </p:cNvSpPr>
          <p:nvPr>
            <p:ph type="title"/>
          </p:nvPr>
        </p:nvSpPr>
        <p:spPr bwMode="auto">
          <a:xfrm>
            <a:off x="650875" y="390525"/>
            <a:ext cx="11703050" cy="1625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altLang="en-US" sz="6000">
                <a:solidFill>
                  <a:srgbClr val="4F81BD"/>
                </a:solidFill>
                <a:latin typeface="Futura" pitchFamily="18" charset="0"/>
                <a:ea typeface="ＭＳ Ｐゴシック" panose="020B0600070205080204" pitchFamily="34" charset="-128"/>
              </a:rPr>
              <a:t>Introduction to Wordpress 3.01</a:t>
            </a:r>
          </a:p>
        </p:txBody>
      </p:sp>
      <p:sp>
        <p:nvSpPr>
          <p:cNvPr id="148483" name="Rectangle 2">
            <a:extLst>
              <a:ext uri="{FF2B5EF4-FFF2-40B4-BE49-F238E27FC236}">
                <a16:creationId xmlns:a16="http://schemas.microsoft.com/office/drawing/2014/main" id="{59818E88-81AA-4FC1-9A0A-D8BD943C3978}"/>
              </a:ext>
            </a:extLst>
          </p:cNvPr>
          <p:cNvSpPr>
            <a:spLocks noGrp="1" noChangeArrowheads="1"/>
          </p:cNvSpPr>
          <p:nvPr>
            <p:ph idx="1"/>
          </p:nvPr>
        </p:nvSpPr>
        <p:spPr bwMode="auto">
          <a:xfrm>
            <a:off x="650875" y="2276475"/>
            <a:ext cx="11703050" cy="6435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algn="ctr" eaLnBrk="1" hangingPunct="1">
              <a:lnSpc>
                <a:spcPct val="120000"/>
              </a:lnSpc>
              <a:buFont typeface="Arial" panose="020B0604020202020204" pitchFamily="34" charset="0"/>
              <a:buNone/>
            </a:pPr>
            <a:r>
              <a:rPr lang="en-US" altLang="en-US" sz="4800">
                <a:latin typeface="Century Gothic" panose="020B0502020202020204" pitchFamily="34" charset="0"/>
                <a:ea typeface="ＭＳ Ｐゴシック" panose="020B0600070205080204" pitchFamily="34" charset="-128"/>
              </a:rPr>
              <a:t>The Basics of How To Add and Edit Posts, Pages and Blogrolls/Links </a:t>
            </a:r>
          </a:p>
          <a:p>
            <a:pPr algn="ctr" eaLnBrk="1" hangingPunct="1">
              <a:lnSpc>
                <a:spcPct val="120000"/>
              </a:lnSpc>
              <a:buFont typeface="Arial" panose="020B0604020202020204" pitchFamily="34" charset="0"/>
              <a:buNone/>
            </a:pPr>
            <a:r>
              <a:rPr lang="en-US" altLang="en-US" sz="4800">
                <a:latin typeface="Century Gothic" panose="020B0502020202020204" pitchFamily="34" charset="0"/>
                <a:ea typeface="ＭＳ Ｐゴシック" panose="020B0600070205080204" pitchFamily="34" charset="-128"/>
              </a:rPr>
              <a:t>(with SEO tips)</a:t>
            </a:r>
            <a:endParaRPr lang="en-US" altLang="en-US" sz="3200">
              <a:latin typeface="Century Gothic" panose="020B0502020202020204" pitchFamily="34" charset="0"/>
              <a:ea typeface="ＭＳ Ｐゴシック" panose="020B0600070205080204" pitchFamily="34" charset="-128"/>
            </a:endParaRPr>
          </a:p>
          <a:p>
            <a:pPr eaLnBrk="1" hangingPunct="1"/>
            <a:endParaRPr lang="en-US" altLang="en-US">
              <a:latin typeface="Century Gothic" panose="020B0502020202020204" pitchFamily="34" charset="0"/>
              <a:ea typeface="ＭＳ Ｐゴシック" panose="020B0600070205080204" pitchFamily="34" charset="-128"/>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57705" name="Object 9">
            <a:extLst>
              <a:ext uri="{FF2B5EF4-FFF2-40B4-BE49-F238E27FC236}">
                <a16:creationId xmlns:a16="http://schemas.microsoft.com/office/drawing/2014/main" id="{0A2F3E6B-8E6D-4618-A2DE-F8923ACEEE15}"/>
              </a:ext>
            </a:extLst>
          </p:cNvPr>
          <p:cNvGraphicFramePr>
            <a:graphicFrameLocks noChangeAspect="1"/>
          </p:cNvGraphicFramePr>
          <p:nvPr/>
        </p:nvGraphicFramePr>
        <p:xfrm>
          <a:off x="2160588" y="685800"/>
          <a:ext cx="9523412" cy="5118100"/>
        </p:xfrm>
        <a:graphic>
          <a:graphicData uri="http://schemas.openxmlformats.org/presentationml/2006/ole">
            <mc:AlternateContent xmlns:mc="http://schemas.openxmlformats.org/markup-compatibility/2006">
              <mc:Choice xmlns:v="urn:schemas-microsoft-com:vml" Requires="v">
                <p:oleObj spid="_x0000_s157706" name="Image" r:id="rId3" imgW="11326984" imgH="5117460" progId="Photoshop.Image.11">
                  <p:embed/>
                </p:oleObj>
              </mc:Choice>
              <mc:Fallback>
                <p:oleObj name="Image" r:id="rId3" imgW="11326984" imgH="5117460" progId="Photoshop.Image.11">
                  <p:embed/>
                  <p:pic>
                    <p:nvPicPr>
                      <p:cNvPr id="0" name="Object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60588" y="685800"/>
                        <a:ext cx="9523412" cy="511810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7698" name="Rectangle 2">
            <a:extLst>
              <a:ext uri="{FF2B5EF4-FFF2-40B4-BE49-F238E27FC236}">
                <a16:creationId xmlns:a16="http://schemas.microsoft.com/office/drawing/2014/main" id="{9EC44E20-A1E8-497A-951A-3662A32418C7}"/>
              </a:ext>
            </a:extLst>
          </p:cNvPr>
          <p:cNvSpPr>
            <a:spLocks noGrp="1" noChangeArrowheads="1"/>
          </p:cNvSpPr>
          <p:nvPr>
            <p:ph idx="1"/>
          </p:nvPr>
        </p:nvSpPr>
        <p:spPr bwMode="auto">
          <a:xfrm>
            <a:off x="1016000" y="5791200"/>
            <a:ext cx="10464800" cy="2362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Font typeface="Arial" panose="020B0604020202020204" pitchFamily="34" charset="0"/>
              <a:buNone/>
              <a:tabLst>
                <a:tab pos="6399213" algn="l"/>
              </a:tabLst>
            </a:pPr>
            <a:r>
              <a:rPr lang="en-US" altLang="en-US" sz="2400" b="1">
                <a:solidFill>
                  <a:srgbClr val="4F81BD"/>
                </a:solidFill>
                <a:latin typeface="Futura" pitchFamily="18" charset="0"/>
                <a:ea typeface="ＭＳ Ｐゴシック" panose="020B0600070205080204" pitchFamily="34" charset="-128"/>
                <a:cs typeface="Helvetica" panose="020B0604020202020204" pitchFamily="34" charset="0"/>
                <a:sym typeface="Helvetica" panose="020B0604020202020204" pitchFamily="34" charset="0"/>
              </a:rPr>
              <a:t>Writing a New Post</a:t>
            </a:r>
            <a:endParaRPr lang="en-US" altLang="en-US" sz="2400" b="1">
              <a:solidFill>
                <a:srgbClr val="4F81BD"/>
              </a:solidFill>
              <a:latin typeface="Futura" pitchFamily="18" charset="0"/>
              <a:ea typeface="ヒラギノ角ゴ ProN W6" pitchFamily="18" charset="-128"/>
              <a:sym typeface="Helvetica" panose="020B0604020202020204" pitchFamily="34" charset="0"/>
            </a:endParaRPr>
          </a:p>
          <a:p>
            <a:pPr eaLnBrk="1" hangingPunct="1">
              <a:spcBef>
                <a:spcPts val="700"/>
              </a:spcBef>
              <a:tabLst>
                <a:tab pos="6399213" algn="l"/>
              </a:tabLst>
            </a:pP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You are now at the “Add New Post” screen. Before you start typing, notice that the left-hand navigation menus remain the same. Also, notice the names of your input boxes: Title and Entry. The Title will be the title of your posts while the Entry will be the content or body of your post.</a:t>
            </a:r>
          </a:p>
          <a:p>
            <a:pPr eaLnBrk="1" hangingPunct="1">
              <a:lnSpc>
                <a:spcPct val="150000"/>
              </a:lnSpc>
              <a:spcBef>
                <a:spcPts val="700"/>
              </a:spcBef>
              <a:tabLst>
                <a:tab pos="6399213" algn="l"/>
              </a:tabLst>
            </a:pP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Before you type your entry, let’s talk about the importance of Titles.</a:t>
            </a:r>
          </a:p>
        </p:txBody>
      </p:sp>
      <p:sp>
        <p:nvSpPr>
          <p:cNvPr id="23556" name="Rectangle 4">
            <a:extLst>
              <a:ext uri="{FF2B5EF4-FFF2-40B4-BE49-F238E27FC236}">
                <a16:creationId xmlns:a16="http://schemas.microsoft.com/office/drawing/2014/main" id="{AC174856-2DA0-4732-85C3-D4820935B56C}"/>
              </a:ext>
            </a:extLst>
          </p:cNvPr>
          <p:cNvSpPr>
            <a:spLocks/>
          </p:cNvSpPr>
          <p:nvPr/>
        </p:nvSpPr>
        <p:spPr bwMode="auto">
          <a:xfrm>
            <a:off x="863600" y="5334000"/>
            <a:ext cx="384175" cy="219075"/>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400" b="0">
                <a:solidFill>
                  <a:schemeClr val="tx1"/>
                </a:solidFill>
                <a:effectLst>
                  <a:outerShdw blurRad="38100" dist="38100" dir="2700000" algn="tl">
                    <a:srgbClr val="C0C0C0"/>
                  </a:outerShdw>
                </a:effectLst>
                <a:latin typeface="Helvetica Neue Bold Condensed" pitchFamily="18" charset="0"/>
                <a:sym typeface="Helvetica Neue Bold Condensed" pitchFamily="18" charset="0"/>
              </a:rPr>
              <a:t>Fig. 6</a:t>
            </a:r>
          </a:p>
        </p:txBody>
      </p:sp>
      <p:sp>
        <p:nvSpPr>
          <p:cNvPr id="23557" name="Rectangle 5">
            <a:extLst>
              <a:ext uri="{FF2B5EF4-FFF2-40B4-BE49-F238E27FC236}">
                <a16:creationId xmlns:a16="http://schemas.microsoft.com/office/drawing/2014/main" id="{CC7F887D-1AA2-45CF-A8E0-935079BF5EF8}"/>
              </a:ext>
            </a:extLst>
          </p:cNvPr>
          <p:cNvSpPr>
            <a:spLocks/>
          </p:cNvSpPr>
          <p:nvPr/>
        </p:nvSpPr>
        <p:spPr bwMode="auto">
          <a:xfrm>
            <a:off x="534988" y="1319213"/>
            <a:ext cx="1749425" cy="4373562"/>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28700" b="0">
                <a:solidFill>
                  <a:srgbClr val="7173FF"/>
                </a:solidFill>
                <a:effectLst>
                  <a:outerShdw blurRad="38100" dist="38100" dir="2700000" algn="tl">
                    <a:srgbClr val="C0C0C0"/>
                  </a:outerShdw>
                </a:effectLst>
              </a:rPr>
              <a:t>{</a:t>
            </a:r>
          </a:p>
        </p:txBody>
      </p:sp>
      <p:sp>
        <p:nvSpPr>
          <p:cNvPr id="23558" name="Rectangle 6">
            <a:extLst>
              <a:ext uri="{FF2B5EF4-FFF2-40B4-BE49-F238E27FC236}">
                <a16:creationId xmlns:a16="http://schemas.microsoft.com/office/drawing/2014/main" id="{52A0A41C-2696-4613-A844-66BC6D65D56E}"/>
              </a:ext>
            </a:extLst>
          </p:cNvPr>
          <p:cNvSpPr>
            <a:spLocks/>
          </p:cNvSpPr>
          <p:nvPr/>
        </p:nvSpPr>
        <p:spPr bwMode="auto">
          <a:xfrm rot="5354843">
            <a:off x="-461169" y="3313907"/>
            <a:ext cx="2728913" cy="482600"/>
          </a:xfrm>
          <a:prstGeom prst="rect">
            <a:avLst/>
          </a:prstGeom>
          <a:noFill/>
          <a:ln w="12700">
            <a:noFill/>
            <a:miter lim="800000"/>
            <a:headEnd type="none" w="med" len="med"/>
            <a:tailEnd type="none" w="med" len="med"/>
          </a:ln>
        </p:spPr>
        <p:txBody>
          <a:bodyPr lIns="0" tIns="0" rIns="0" bIns="0" anchor="ct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2600" b="0">
                <a:solidFill>
                  <a:schemeClr val="tx1"/>
                </a:solidFill>
                <a:effectLst>
                  <a:outerShdw blurRad="38100" dist="38100" dir="2700000" algn="tl">
                    <a:srgbClr val="C0C0C0"/>
                  </a:outerShdw>
                </a:effectLst>
                <a:latin typeface="Helvetica" panose="020B0604020202020204" pitchFamily="34" charset="0"/>
                <a:cs typeface="Helvetica" panose="020B0604020202020204" pitchFamily="34" charset="0"/>
                <a:sym typeface="Helvetica" panose="020B0604020202020204" pitchFamily="34" charset="0"/>
              </a:rPr>
              <a:t>Navigation Menus</a:t>
            </a:r>
          </a:p>
        </p:txBody>
      </p:sp>
      <p:sp>
        <p:nvSpPr>
          <p:cNvPr id="23559" name="Rectangle 7">
            <a:extLst>
              <a:ext uri="{FF2B5EF4-FFF2-40B4-BE49-F238E27FC236}">
                <a16:creationId xmlns:a16="http://schemas.microsoft.com/office/drawing/2014/main" id="{8BD7E120-E532-469F-887F-019AF171D896}"/>
              </a:ext>
            </a:extLst>
          </p:cNvPr>
          <p:cNvSpPr>
            <a:spLocks/>
          </p:cNvSpPr>
          <p:nvPr/>
        </p:nvSpPr>
        <p:spPr bwMode="auto">
          <a:xfrm>
            <a:off x="3595688" y="1790700"/>
            <a:ext cx="2900362" cy="284163"/>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800" b="0">
                <a:solidFill>
                  <a:srgbClr val="E3070C"/>
                </a:solidFill>
                <a:effectLst>
                  <a:outerShdw blurRad="38100" dist="38100" dir="2700000" algn="tl">
                    <a:srgbClr val="C0C0C0"/>
                  </a:outerShdw>
                </a:effectLst>
                <a:latin typeface="Helvetica" panose="020B0604020202020204" pitchFamily="34" charset="0"/>
                <a:cs typeface="Helvetica" panose="020B0604020202020204" pitchFamily="34" charset="0"/>
                <a:sym typeface="Helvetica" panose="020B0604020202020204" pitchFamily="34" charset="0"/>
              </a:rPr>
              <a:t>A. This is the Title input box</a:t>
            </a:r>
          </a:p>
        </p:txBody>
      </p:sp>
      <p:sp>
        <p:nvSpPr>
          <p:cNvPr id="23560" name="Rectangle 8">
            <a:extLst>
              <a:ext uri="{FF2B5EF4-FFF2-40B4-BE49-F238E27FC236}">
                <a16:creationId xmlns:a16="http://schemas.microsoft.com/office/drawing/2014/main" id="{A312381F-97D5-479B-8FE9-6D377DB07317}"/>
              </a:ext>
            </a:extLst>
          </p:cNvPr>
          <p:cNvSpPr>
            <a:spLocks/>
          </p:cNvSpPr>
          <p:nvPr/>
        </p:nvSpPr>
        <p:spPr bwMode="auto">
          <a:xfrm>
            <a:off x="3625850" y="3302000"/>
            <a:ext cx="5167313" cy="862013"/>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2800">
                <a:solidFill>
                  <a:srgbClr val="E42524"/>
                </a:solidFill>
                <a:effectLst>
                  <a:outerShdw blurRad="38100" dist="38100" dir="2700000" algn="tl">
                    <a:srgbClr val="C0C0C0"/>
                  </a:outerShdw>
                </a:effectLst>
                <a:latin typeface="Helvetica" panose="020B0604020202020204" pitchFamily="34" charset="0"/>
                <a:cs typeface="Helvetica" panose="020B0604020202020204" pitchFamily="34" charset="0"/>
                <a:sym typeface="Helvetica" panose="020B0604020202020204" pitchFamily="34" charset="0"/>
              </a:rPr>
              <a:t>B. This is the Entry or Content</a:t>
            </a:r>
          </a:p>
          <a:p>
            <a:pPr eaLnBrk="1" hangingPunct="1"/>
            <a:r>
              <a:rPr lang="en-US" altLang="en-US" sz="2800">
                <a:solidFill>
                  <a:srgbClr val="E42524"/>
                </a:solidFill>
                <a:effectLst>
                  <a:outerShdw blurRad="38100" dist="38100" dir="2700000" algn="tl">
                    <a:srgbClr val="C0C0C0"/>
                  </a:outerShdw>
                </a:effectLst>
                <a:latin typeface="Helvetica" panose="020B0604020202020204" pitchFamily="34" charset="0"/>
                <a:cs typeface="Helvetica" panose="020B0604020202020204" pitchFamily="34" charset="0"/>
                <a:sym typeface="Helvetica" panose="020B0604020202020204" pitchFamily="34" charset="0"/>
              </a:rPr>
              <a:t>input box.</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8722" name="Rectangle 2">
            <a:extLst>
              <a:ext uri="{FF2B5EF4-FFF2-40B4-BE49-F238E27FC236}">
                <a16:creationId xmlns:a16="http://schemas.microsoft.com/office/drawing/2014/main" id="{FEB0D69E-0BB6-4376-AD21-9B472FFDC8DB}"/>
              </a:ext>
            </a:extLst>
          </p:cNvPr>
          <p:cNvSpPr>
            <a:spLocks noGrp="1" noChangeArrowheads="1"/>
          </p:cNvSpPr>
          <p:nvPr>
            <p:ph idx="1"/>
          </p:nvPr>
        </p:nvSpPr>
        <p:spPr bwMode="auto">
          <a:xfrm>
            <a:off x="1473200" y="1524000"/>
            <a:ext cx="10464800" cy="7391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49213" eaLnBrk="1" hangingPunct="1">
              <a:buFont typeface="Arial" panose="020B0604020202020204" pitchFamily="34" charset="0"/>
              <a:buNone/>
              <a:tabLst>
                <a:tab pos="6399213" algn="l"/>
              </a:tabLst>
            </a:pPr>
            <a:r>
              <a:rPr lang="en-US" altLang="en-US" sz="3200" b="1">
                <a:solidFill>
                  <a:srgbClr val="4F81BD"/>
                </a:solidFill>
                <a:latin typeface="Futura" pitchFamily="18" charset="0"/>
                <a:ea typeface="ＭＳ Ｐゴシック" panose="020B0600070205080204" pitchFamily="34" charset="-128"/>
                <a:cs typeface="Helvetica" panose="020B0604020202020204" pitchFamily="34" charset="0"/>
                <a:sym typeface="Helvetica" panose="020B0604020202020204" pitchFamily="34" charset="0"/>
              </a:rPr>
              <a:t>Tips On Titles</a:t>
            </a:r>
            <a:endParaRPr lang="en-US" altLang="en-US" sz="3200" b="1">
              <a:solidFill>
                <a:srgbClr val="4F81BD"/>
              </a:solidFill>
              <a:latin typeface="Futura" pitchFamily="18" charset="0"/>
              <a:ea typeface="ヒラギノ角ゴ ProN W6" pitchFamily="18" charset="-128"/>
              <a:sym typeface="Helvetica" panose="020B0604020202020204" pitchFamily="34" charset="0"/>
            </a:endParaRPr>
          </a:p>
          <a:p>
            <a:pPr marL="49213" eaLnBrk="1" hangingPunct="1">
              <a:spcBef>
                <a:spcPts val="1600"/>
              </a:spcBef>
              <a:buSzPct val="110000"/>
              <a:buFont typeface="Zapf Dingbats" pitchFamily="18" charset="2"/>
              <a:buChar char="❖"/>
              <a:tabLst>
                <a:tab pos="6399213" algn="l"/>
              </a:tabLst>
            </a:pP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Ideally, </a:t>
            </a: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your post title should contain at least one of your keywords or phrases.</a:t>
            </a: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This improves your SEO (search engine optimization).</a:t>
            </a:r>
          </a:p>
          <a:p>
            <a:pPr marL="49213" eaLnBrk="1" hangingPunct="1">
              <a:lnSpc>
                <a:spcPct val="150000"/>
              </a:lnSpc>
              <a:spcBef>
                <a:spcPts val="700"/>
              </a:spcBef>
              <a:buSzPct val="110000"/>
              <a:buFont typeface="Zapf Dingbats" pitchFamily="18" charset="2"/>
              <a:buChar char="❖"/>
              <a:tabLst>
                <a:tab pos="6399213" algn="l"/>
              </a:tabLst>
            </a:pP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Don’t make the title too long or keyword stuffed</a:t>
            </a: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Assuming “aging” is one of your keywords, “Top 10 Tips for Healthy Aging” is better than “Top 10 Aging Tips for Optimal Aging No Matter What Your Age”.</a:t>
            </a:r>
          </a:p>
          <a:p>
            <a:pPr marL="49213" eaLnBrk="1" hangingPunct="1">
              <a:lnSpc>
                <a:spcPct val="150000"/>
              </a:lnSpc>
              <a:spcBef>
                <a:spcPts val="700"/>
              </a:spcBef>
              <a:buSzPct val="110000"/>
              <a:buFont typeface="Zapf Dingbats" pitchFamily="18" charset="2"/>
              <a:buChar char="❖"/>
              <a:tabLst>
                <a:tab pos="6399213" algn="l"/>
              </a:tabLst>
            </a:pP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Choose your title before you start to write.</a:t>
            </a: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Otherwise, Wordpress’s auto-save feature may assign the title before you’ve perfected it.</a:t>
            </a:r>
          </a:p>
          <a:p>
            <a:pPr marL="49213" eaLnBrk="1" hangingPunct="1">
              <a:lnSpc>
                <a:spcPct val="150000"/>
              </a:lnSpc>
              <a:spcBef>
                <a:spcPts val="700"/>
              </a:spcBef>
              <a:buSzPct val="110000"/>
              <a:buFont typeface="Zapf Dingbats" pitchFamily="18" charset="2"/>
              <a:buChar char="❖"/>
              <a:tabLst>
                <a:tab pos="6399213" algn="l"/>
              </a:tabLst>
            </a:pP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Always spell-check your title before saving.</a:t>
            </a: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Why? Because you should...</a:t>
            </a:r>
          </a:p>
          <a:p>
            <a:pPr marL="49213" eaLnBrk="1" hangingPunct="1">
              <a:lnSpc>
                <a:spcPct val="150000"/>
              </a:lnSpc>
              <a:spcBef>
                <a:spcPts val="700"/>
              </a:spcBef>
              <a:buSzPct val="110000"/>
              <a:buFont typeface="Zapf Dingbats" pitchFamily="18" charset="2"/>
              <a:buChar char="❖"/>
              <a:tabLst>
                <a:tab pos="6399213" algn="l"/>
              </a:tabLst>
            </a:pPr>
            <a:r>
              <a:rPr lang="en-US" altLang="en-US" sz="2000" b="1" i="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NEVER change the title of a post</a:t>
            </a: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a:t>
            </a: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once </a:t>
            </a:r>
            <a:r>
              <a:rPr lang="en-US" altLang="en-US" sz="2000" b="1" i="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you have saved</a:t>
            </a: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a:t>
            </a: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and published it (i.e., made it public). Changing a post title can cause all kinds of problems both for your site navigation, and for your SEO. Get your title right before you write.</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59759" name="Object 15">
            <a:extLst>
              <a:ext uri="{FF2B5EF4-FFF2-40B4-BE49-F238E27FC236}">
                <a16:creationId xmlns:a16="http://schemas.microsoft.com/office/drawing/2014/main" id="{B7FE1ED5-1DC5-46BF-A6FD-4CDD9B055A5E}"/>
              </a:ext>
            </a:extLst>
          </p:cNvPr>
          <p:cNvGraphicFramePr>
            <a:graphicFrameLocks noChangeAspect="1"/>
          </p:cNvGraphicFramePr>
          <p:nvPr/>
        </p:nvGraphicFramePr>
        <p:xfrm>
          <a:off x="1397000" y="533400"/>
          <a:ext cx="10439400" cy="5118100"/>
        </p:xfrm>
        <a:graphic>
          <a:graphicData uri="http://schemas.openxmlformats.org/presentationml/2006/ole">
            <mc:AlternateContent xmlns:mc="http://schemas.openxmlformats.org/markup-compatibility/2006">
              <mc:Choice xmlns:v="urn:schemas-microsoft-com:vml" Requires="v">
                <p:oleObj spid="_x0000_s159760" name="Image" r:id="rId3" imgW="11326984" imgH="5117460" progId="Photoshop.Image.11">
                  <p:embed/>
                </p:oleObj>
              </mc:Choice>
              <mc:Fallback>
                <p:oleObj name="Image" r:id="rId3" imgW="11326984" imgH="5117460" progId="Photoshop.Image.11">
                  <p:embed/>
                  <p:pic>
                    <p:nvPicPr>
                      <p:cNvPr id="0" name="Object 1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97000" y="533400"/>
                        <a:ext cx="10439400" cy="511810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9746" name="Rectangle 2">
            <a:extLst>
              <a:ext uri="{FF2B5EF4-FFF2-40B4-BE49-F238E27FC236}">
                <a16:creationId xmlns:a16="http://schemas.microsoft.com/office/drawing/2014/main" id="{818DE04F-A13B-42C7-A30B-6DB787D78448}"/>
              </a:ext>
            </a:extLst>
          </p:cNvPr>
          <p:cNvSpPr>
            <a:spLocks noGrp="1" noChangeArrowheads="1"/>
          </p:cNvSpPr>
          <p:nvPr>
            <p:ph idx="1"/>
          </p:nvPr>
        </p:nvSpPr>
        <p:spPr bwMode="auto">
          <a:xfrm>
            <a:off x="1320800" y="5791200"/>
            <a:ext cx="10464800" cy="2362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Font typeface="Arial" panose="020B0604020202020204" pitchFamily="34" charset="0"/>
              <a:buNone/>
              <a:tabLst>
                <a:tab pos="6399213" algn="l"/>
              </a:tabLst>
            </a:pPr>
            <a:r>
              <a:rPr lang="en-US" altLang="en-US" sz="2400" b="1">
                <a:solidFill>
                  <a:srgbClr val="4F81BD"/>
                </a:solidFill>
                <a:latin typeface="Futura" pitchFamily="18" charset="0"/>
                <a:ea typeface="ＭＳ Ｐゴシック" panose="020B0600070205080204" pitchFamily="34" charset="-128"/>
                <a:cs typeface="Helvetica" panose="020B0604020202020204" pitchFamily="34" charset="0"/>
                <a:sym typeface="Helvetica" panose="020B0604020202020204" pitchFamily="34" charset="0"/>
              </a:rPr>
              <a:t>Writing a New Post</a:t>
            </a:r>
            <a:endParaRPr lang="en-US" altLang="en-US" sz="2400" b="1">
              <a:solidFill>
                <a:srgbClr val="4F81BD"/>
              </a:solidFill>
              <a:latin typeface="Futura" pitchFamily="18" charset="0"/>
              <a:ea typeface="ヒラギノ角ゴ ProN W6" pitchFamily="18" charset="-128"/>
              <a:sym typeface="Helvetica" panose="020B0604020202020204" pitchFamily="34" charset="0"/>
            </a:endParaRPr>
          </a:p>
          <a:p>
            <a:pPr eaLnBrk="1" hangingPunct="1">
              <a:spcBef>
                <a:spcPts val="700"/>
              </a:spcBef>
              <a:tabLst>
                <a:tab pos="6399213" algn="l"/>
              </a:tabLst>
            </a:pP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Type your post’s title in the Title Input Box </a:t>
            </a:r>
            <a:r>
              <a:rPr lang="en-US" altLang="en-US" sz="2000" b="1">
                <a:solidFill>
                  <a:srgbClr val="33CC33"/>
                </a:solidFill>
                <a:latin typeface="Century Gothic" panose="020B0502020202020204" pitchFamily="34" charset="0"/>
                <a:ea typeface="ＭＳ Ｐゴシック" panose="020B0600070205080204" pitchFamily="34" charset="-128"/>
                <a:sym typeface="Georgia" panose="02040502050405020303" pitchFamily="18" charset="0"/>
              </a:rPr>
              <a:t>(</a:t>
            </a:r>
            <a:r>
              <a:rPr lang="en-US" altLang="en-US" sz="2000" b="1">
                <a:solidFill>
                  <a:srgbClr val="33CC33"/>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A</a:t>
            </a:r>
            <a:r>
              <a:rPr lang="en-US" altLang="en-US" sz="2000" b="1">
                <a:solidFill>
                  <a:srgbClr val="33CC33"/>
                </a:solidFill>
                <a:latin typeface="Century Gothic" panose="020B0502020202020204" pitchFamily="34" charset="0"/>
                <a:ea typeface="ＭＳ Ｐゴシック" panose="020B0600070205080204" pitchFamily="34" charset="-128"/>
                <a:sym typeface="Georgia" panose="02040502050405020303" pitchFamily="18" charset="0"/>
              </a:rPr>
              <a:t>)</a:t>
            </a:r>
            <a:r>
              <a:rPr lang="en-US" altLang="en-US" sz="2000" b="1">
                <a:latin typeface="Century Gothic" panose="020B0502020202020204" pitchFamily="34" charset="0"/>
                <a:ea typeface="ＭＳ Ｐゴシック" panose="020B0600070205080204" pitchFamily="34" charset="-128"/>
                <a:sym typeface="Georgia" panose="02040502050405020303" pitchFamily="18" charset="0"/>
              </a:rPr>
              <a:t>.</a:t>
            </a:r>
            <a:endParaRPr lang="en-US" altLang="en-US" sz="2000" b="1">
              <a:solidFill>
                <a:srgbClr val="33CC33"/>
              </a:solidFill>
              <a:latin typeface="Century Gothic" panose="020B0502020202020204" pitchFamily="34" charset="0"/>
              <a:ea typeface="ヒラギノ明朝 ProN W6" pitchFamily="18" charset="-128"/>
              <a:sym typeface="Georgia" panose="02040502050405020303" pitchFamily="18" charset="0"/>
            </a:endParaRPr>
          </a:p>
          <a:p>
            <a:pPr eaLnBrk="1" hangingPunct="1">
              <a:lnSpc>
                <a:spcPct val="150000"/>
              </a:lnSpc>
              <a:spcBef>
                <a:spcPts val="700"/>
              </a:spcBef>
              <a:tabLst>
                <a:tab pos="6399213" algn="l"/>
              </a:tabLst>
            </a:pP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Next, put your text into the Entry/Content input box </a:t>
            </a:r>
            <a:r>
              <a:rPr lang="en-US" altLang="en-US" sz="2000" b="1">
                <a:solidFill>
                  <a:srgbClr val="CC0000"/>
                </a:solidFill>
                <a:latin typeface="Century Gothic" panose="020B0502020202020204" pitchFamily="34" charset="0"/>
                <a:ea typeface="ＭＳ Ｐゴシック" panose="020B0600070205080204" pitchFamily="34" charset="-128"/>
                <a:sym typeface="Georgia" panose="02040502050405020303" pitchFamily="18" charset="0"/>
              </a:rPr>
              <a:t>(</a:t>
            </a:r>
            <a:r>
              <a:rPr lang="en-US" altLang="en-US" sz="2000" b="1">
                <a:solidFill>
                  <a:srgbClr val="CC0000"/>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B</a:t>
            </a:r>
            <a:r>
              <a:rPr lang="en-US" altLang="en-US" sz="2000" b="1">
                <a:solidFill>
                  <a:srgbClr val="CC0000"/>
                </a:solidFill>
                <a:latin typeface="Century Gothic" panose="020B0502020202020204" pitchFamily="34" charset="0"/>
                <a:ea typeface="ＭＳ Ｐゴシック" panose="020B0600070205080204" pitchFamily="34" charset="-128"/>
                <a:sym typeface="Georgia" panose="02040502050405020303" pitchFamily="18" charset="0"/>
              </a:rPr>
              <a:t>)</a:t>
            </a:r>
            <a:r>
              <a:rPr lang="en-US" altLang="en-US" sz="2000" b="1">
                <a:latin typeface="Century Gothic" panose="020B0502020202020204" pitchFamily="34" charset="0"/>
                <a:ea typeface="ＭＳ Ｐゴシック" panose="020B0600070205080204" pitchFamily="34" charset="-128"/>
                <a:sym typeface="Georgia" panose="02040502050405020303" pitchFamily="18" charset="0"/>
              </a:rPr>
              <a:t>.</a:t>
            </a: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a:t>
            </a: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You can type the text or copy-and-paste it into the box.</a:t>
            </a:r>
          </a:p>
          <a:p>
            <a:pPr eaLnBrk="1" hangingPunct="1">
              <a:lnSpc>
                <a:spcPct val="150000"/>
              </a:lnSpc>
              <a:spcBef>
                <a:spcPts val="700"/>
              </a:spcBef>
              <a:tabLst>
                <a:tab pos="6399213" algn="l"/>
              </a:tabLst>
            </a:pP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Next, you’ll add some tags.</a:t>
            </a:r>
          </a:p>
        </p:txBody>
      </p:sp>
      <p:sp>
        <p:nvSpPr>
          <p:cNvPr id="25604" name="Rectangle 4">
            <a:extLst>
              <a:ext uri="{FF2B5EF4-FFF2-40B4-BE49-F238E27FC236}">
                <a16:creationId xmlns:a16="http://schemas.microsoft.com/office/drawing/2014/main" id="{DEE2DE91-E886-4B82-AD55-0E070514741E}"/>
              </a:ext>
            </a:extLst>
          </p:cNvPr>
          <p:cNvSpPr>
            <a:spLocks/>
          </p:cNvSpPr>
          <p:nvPr/>
        </p:nvSpPr>
        <p:spPr bwMode="auto">
          <a:xfrm>
            <a:off x="841375" y="5500688"/>
            <a:ext cx="384175" cy="219075"/>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400" b="0">
                <a:solidFill>
                  <a:schemeClr val="tx1"/>
                </a:solidFill>
                <a:effectLst>
                  <a:outerShdw blurRad="38100" dist="38100" dir="2700000" algn="tl">
                    <a:srgbClr val="C0C0C0"/>
                  </a:outerShdw>
                </a:effectLst>
                <a:latin typeface="Helvetica Neue Bold Condensed" pitchFamily="18" charset="0"/>
                <a:sym typeface="Helvetica Neue Bold Condensed" pitchFamily="18" charset="0"/>
              </a:rPr>
              <a:t>Fig. 7</a:t>
            </a:r>
          </a:p>
        </p:txBody>
      </p:sp>
      <p:grpSp>
        <p:nvGrpSpPr>
          <p:cNvPr id="159749" name="Group 5">
            <a:extLst>
              <a:ext uri="{FF2B5EF4-FFF2-40B4-BE49-F238E27FC236}">
                <a16:creationId xmlns:a16="http://schemas.microsoft.com/office/drawing/2014/main" id="{7CD3CC37-C61A-4257-B6A2-23EE3CF36FA0}"/>
              </a:ext>
            </a:extLst>
          </p:cNvPr>
          <p:cNvGrpSpPr>
            <a:grpSpLocks/>
          </p:cNvGrpSpPr>
          <p:nvPr/>
        </p:nvGrpSpPr>
        <p:grpSpPr bwMode="auto">
          <a:xfrm>
            <a:off x="4203700" y="723900"/>
            <a:ext cx="393700" cy="647700"/>
            <a:chOff x="0" y="0"/>
            <a:chExt cx="248" cy="408"/>
          </a:xfrm>
        </p:grpSpPr>
        <p:sp>
          <p:nvSpPr>
            <p:cNvPr id="25606" name="Line 6">
              <a:extLst>
                <a:ext uri="{FF2B5EF4-FFF2-40B4-BE49-F238E27FC236}">
                  <a16:creationId xmlns:a16="http://schemas.microsoft.com/office/drawing/2014/main" id="{71FB272A-A83D-4A53-9C48-1D0EAABBE858}"/>
                </a:ext>
              </a:extLst>
            </p:cNvPr>
            <p:cNvSpPr>
              <a:spLocks noChangeShapeType="1"/>
            </p:cNvSpPr>
            <p:nvPr/>
          </p:nvSpPr>
          <p:spPr bwMode="auto">
            <a:xfrm rot="10800000">
              <a:off x="127" y="264"/>
              <a:ext cx="0" cy="144"/>
            </a:xfrm>
            <a:prstGeom prst="line">
              <a:avLst/>
            </a:prstGeom>
            <a:noFill/>
            <a:ln w="50800">
              <a:solidFill>
                <a:srgbClr val="289A0C"/>
              </a:solidFill>
              <a:prstDash val="solid"/>
              <a:round/>
              <a:headEnd type="stealth" w="med" len="med"/>
              <a:tailEnd type="none" w="med" len="med"/>
            </a:ln>
          </p:spPr>
          <p:txBody>
            <a:bodyPr/>
            <a:lstStyle/>
            <a:p>
              <a:pPr>
                <a:defRPr/>
              </a:pPr>
              <a:endParaRPr lang="en-US" b="0">
                <a:latin typeface="Hoefler Text" pitchFamily="-28" charset="0"/>
                <a:ea typeface="ヒラギノ明朝 ProN W3" pitchFamily="-28" charset="-128"/>
                <a:cs typeface="ヒラギノ明朝 ProN W3" pitchFamily="-28" charset="-128"/>
                <a:sym typeface="Hoefler Text" pitchFamily="-28" charset="0"/>
              </a:endParaRPr>
            </a:p>
          </p:txBody>
        </p:sp>
        <p:grpSp>
          <p:nvGrpSpPr>
            <p:cNvPr id="159756" name="Group 7">
              <a:extLst>
                <a:ext uri="{FF2B5EF4-FFF2-40B4-BE49-F238E27FC236}">
                  <a16:creationId xmlns:a16="http://schemas.microsoft.com/office/drawing/2014/main" id="{9BF8104B-30E9-428C-B1EB-AB2584DA1931}"/>
                </a:ext>
              </a:extLst>
            </p:cNvPr>
            <p:cNvGrpSpPr>
              <a:grpSpLocks/>
            </p:cNvGrpSpPr>
            <p:nvPr/>
          </p:nvGrpSpPr>
          <p:grpSpPr bwMode="auto">
            <a:xfrm>
              <a:off x="0" y="0"/>
              <a:ext cx="248" cy="248"/>
              <a:chOff x="0" y="0"/>
              <a:chExt cx="248" cy="248"/>
            </a:xfrm>
          </p:grpSpPr>
          <p:sp>
            <p:nvSpPr>
              <p:cNvPr id="25608" name="Rectangle 8">
                <a:extLst>
                  <a:ext uri="{FF2B5EF4-FFF2-40B4-BE49-F238E27FC236}">
                    <a16:creationId xmlns:a16="http://schemas.microsoft.com/office/drawing/2014/main" id="{9226A235-18F2-40D0-ADEE-20AC3254400A}"/>
                  </a:ext>
                </a:extLst>
              </p:cNvPr>
              <p:cNvSpPr>
                <a:spLocks/>
              </p:cNvSpPr>
              <p:nvPr/>
            </p:nvSpPr>
            <p:spPr bwMode="auto">
              <a:xfrm>
                <a:off x="38" y="4"/>
                <a:ext cx="104" cy="173"/>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800" b="0">
                    <a:solidFill>
                      <a:srgbClr val="1F9322"/>
                    </a:solidFill>
                    <a:effectLst>
                      <a:outerShdw blurRad="38100" dist="38100" dir="2700000" algn="tl">
                        <a:srgbClr val="C0C0C0"/>
                      </a:outerShdw>
                    </a:effectLst>
                    <a:latin typeface="Helvetica Neue" pitchFamily="18" charset="0"/>
                    <a:sym typeface="Helvetica Neue" pitchFamily="18" charset="0"/>
                  </a:rPr>
                  <a:t>A</a:t>
                </a:r>
              </a:p>
            </p:txBody>
          </p:sp>
          <p:sp>
            <p:nvSpPr>
              <p:cNvPr id="25609" name="Oval 9">
                <a:extLst>
                  <a:ext uri="{FF2B5EF4-FFF2-40B4-BE49-F238E27FC236}">
                    <a16:creationId xmlns:a16="http://schemas.microsoft.com/office/drawing/2014/main" id="{88C27428-3463-44CB-91D5-1315F1CC5A7A}"/>
                  </a:ext>
                </a:extLst>
              </p:cNvPr>
              <p:cNvSpPr>
                <a:spLocks/>
              </p:cNvSpPr>
              <p:nvPr/>
            </p:nvSpPr>
            <p:spPr bwMode="auto">
              <a:xfrm>
                <a:off x="0" y="0"/>
                <a:ext cx="248" cy="248"/>
              </a:xfrm>
              <a:prstGeom prst="ellipse">
                <a:avLst/>
              </a:prstGeom>
              <a:noFill/>
              <a:ln w="50800">
                <a:solidFill>
                  <a:srgbClr val="3A9A13"/>
                </a:solidFill>
                <a:prstDash val="solid"/>
                <a:round/>
                <a:headEnd type="none" w="med" len="med"/>
                <a:tailEnd type="none" w="med" len="med"/>
              </a:ln>
            </p:spPr>
            <p:txBody>
              <a:bodyPr lIns="0" tIns="0" rIns="0" bIns="0"/>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endParaRPr lang="en-US" altLang="en-US" b="0">
                  <a:effectLst>
                    <a:outerShdw blurRad="38100" dist="38100" dir="2700000" algn="tl">
                      <a:srgbClr val="C0C0C0"/>
                    </a:outerShdw>
                  </a:effectLst>
                </a:endParaRPr>
              </a:p>
            </p:txBody>
          </p:sp>
        </p:grpSp>
      </p:grpSp>
      <p:sp>
        <p:nvSpPr>
          <p:cNvPr id="25610" name="Rectangle 10">
            <a:extLst>
              <a:ext uri="{FF2B5EF4-FFF2-40B4-BE49-F238E27FC236}">
                <a16:creationId xmlns:a16="http://schemas.microsoft.com/office/drawing/2014/main" id="{79555FAD-82B5-4560-A8F6-7A275980478D}"/>
              </a:ext>
            </a:extLst>
          </p:cNvPr>
          <p:cNvSpPr>
            <a:spLocks/>
          </p:cNvSpPr>
          <p:nvPr/>
        </p:nvSpPr>
        <p:spPr bwMode="auto">
          <a:xfrm>
            <a:off x="2898775" y="1447800"/>
            <a:ext cx="2709863" cy="244475"/>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600" b="0">
                <a:solidFill>
                  <a:schemeClr val="tx1"/>
                </a:solidFill>
                <a:effectLst>
                  <a:outerShdw blurRad="38100" dist="38100" dir="2700000" algn="tl">
                    <a:srgbClr val="C0C0C0"/>
                  </a:outerShdw>
                </a:effectLst>
              </a:rPr>
              <a:t>This is the Title of your new post</a:t>
            </a:r>
          </a:p>
        </p:txBody>
      </p:sp>
      <p:sp>
        <p:nvSpPr>
          <p:cNvPr id="25611" name="Rectangle 11">
            <a:extLst>
              <a:ext uri="{FF2B5EF4-FFF2-40B4-BE49-F238E27FC236}">
                <a16:creationId xmlns:a16="http://schemas.microsoft.com/office/drawing/2014/main" id="{19FB2E00-E590-4BBC-B0D5-922BACB52822}"/>
              </a:ext>
            </a:extLst>
          </p:cNvPr>
          <p:cNvSpPr>
            <a:spLocks/>
          </p:cNvSpPr>
          <p:nvPr/>
        </p:nvSpPr>
        <p:spPr bwMode="auto">
          <a:xfrm>
            <a:off x="2768600" y="2819400"/>
            <a:ext cx="4259263" cy="244475"/>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600" b="0">
                <a:solidFill>
                  <a:schemeClr val="tx1"/>
                </a:solidFill>
                <a:effectLst>
                  <a:outerShdw blurRad="38100" dist="38100" dir="2700000" algn="tl">
                    <a:srgbClr val="C0C0C0"/>
                  </a:outerShdw>
                </a:effectLst>
              </a:rPr>
              <a:t>And here is the content (or body) of your post entry.</a:t>
            </a:r>
          </a:p>
        </p:txBody>
      </p:sp>
      <p:grpSp>
        <p:nvGrpSpPr>
          <p:cNvPr id="159752" name="Group 12">
            <a:extLst>
              <a:ext uri="{FF2B5EF4-FFF2-40B4-BE49-F238E27FC236}">
                <a16:creationId xmlns:a16="http://schemas.microsoft.com/office/drawing/2014/main" id="{FCF147FB-ABB6-46FE-A653-813A9E45A2A8}"/>
              </a:ext>
            </a:extLst>
          </p:cNvPr>
          <p:cNvGrpSpPr>
            <a:grpSpLocks/>
          </p:cNvGrpSpPr>
          <p:nvPr/>
        </p:nvGrpSpPr>
        <p:grpSpPr bwMode="auto">
          <a:xfrm>
            <a:off x="2997200" y="3352800"/>
            <a:ext cx="393700" cy="393700"/>
            <a:chOff x="0" y="0"/>
            <a:chExt cx="248" cy="248"/>
          </a:xfrm>
        </p:grpSpPr>
        <p:sp>
          <p:nvSpPr>
            <p:cNvPr id="25613" name="Rectangle 13">
              <a:extLst>
                <a:ext uri="{FF2B5EF4-FFF2-40B4-BE49-F238E27FC236}">
                  <a16:creationId xmlns:a16="http://schemas.microsoft.com/office/drawing/2014/main" id="{D0AAC7B1-CA6E-4B3F-BAD8-D8A05E12A585}"/>
                </a:ext>
              </a:extLst>
            </p:cNvPr>
            <p:cNvSpPr>
              <a:spLocks/>
            </p:cNvSpPr>
            <p:nvPr/>
          </p:nvSpPr>
          <p:spPr bwMode="auto">
            <a:xfrm>
              <a:off x="43" y="4"/>
              <a:ext cx="96" cy="173"/>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800" b="0">
                  <a:solidFill>
                    <a:srgbClr val="C3150F"/>
                  </a:solidFill>
                  <a:effectLst>
                    <a:outerShdw blurRad="38100" dist="38100" dir="2700000" algn="tl">
                      <a:srgbClr val="C0C0C0"/>
                    </a:outerShdw>
                  </a:effectLst>
                  <a:latin typeface="Helvetica Neue" pitchFamily="18" charset="0"/>
                  <a:sym typeface="Helvetica Neue" pitchFamily="18" charset="0"/>
                </a:rPr>
                <a:t>B</a:t>
              </a:r>
            </a:p>
          </p:txBody>
        </p:sp>
        <p:sp>
          <p:nvSpPr>
            <p:cNvPr id="25614" name="Oval 14">
              <a:extLst>
                <a:ext uri="{FF2B5EF4-FFF2-40B4-BE49-F238E27FC236}">
                  <a16:creationId xmlns:a16="http://schemas.microsoft.com/office/drawing/2014/main" id="{BE4AAC0E-4045-4794-A7C1-793CEDC69F5F}"/>
                </a:ext>
              </a:extLst>
            </p:cNvPr>
            <p:cNvSpPr>
              <a:spLocks/>
            </p:cNvSpPr>
            <p:nvPr/>
          </p:nvSpPr>
          <p:spPr bwMode="auto">
            <a:xfrm>
              <a:off x="0" y="0"/>
              <a:ext cx="248" cy="248"/>
            </a:xfrm>
            <a:prstGeom prst="ellipse">
              <a:avLst/>
            </a:prstGeom>
            <a:noFill/>
            <a:ln w="50800">
              <a:solidFill>
                <a:srgbClr val="C02E10"/>
              </a:solidFill>
              <a:prstDash val="solid"/>
              <a:round/>
              <a:headEnd type="none" w="med" len="med"/>
              <a:tailEnd type="none" w="med" len="med"/>
            </a:ln>
          </p:spPr>
          <p:txBody>
            <a:bodyPr lIns="0" tIns="0" rIns="0" bIns="0"/>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endParaRPr lang="en-US" altLang="en-US" b="0">
                <a:effectLst>
                  <a:outerShdw blurRad="38100" dist="38100" dir="2700000" algn="tl">
                    <a:srgbClr val="C0C0C0"/>
                  </a:outerShdw>
                </a:effectLst>
              </a:endParaRPr>
            </a:p>
          </p:txBody>
        </p:sp>
      </p:gr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0770" name="Rectangle 2">
            <a:extLst>
              <a:ext uri="{FF2B5EF4-FFF2-40B4-BE49-F238E27FC236}">
                <a16:creationId xmlns:a16="http://schemas.microsoft.com/office/drawing/2014/main" id="{ED5C94F7-33AB-41C8-BC4C-534224E00E1D}"/>
              </a:ext>
            </a:extLst>
          </p:cNvPr>
          <p:cNvSpPr>
            <a:spLocks noGrp="1" noChangeArrowheads="1"/>
          </p:cNvSpPr>
          <p:nvPr>
            <p:ph idx="1"/>
          </p:nvPr>
        </p:nvSpPr>
        <p:spPr bwMode="auto">
          <a:xfrm>
            <a:off x="1320800" y="457200"/>
            <a:ext cx="10464800" cy="800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marL="49213" eaLnBrk="1" hangingPunct="1">
              <a:buFont typeface="Arial" panose="020B0604020202020204" pitchFamily="34" charset="0"/>
              <a:buNone/>
              <a:tabLst>
                <a:tab pos="6399213" algn="l"/>
              </a:tabLst>
            </a:pPr>
            <a:r>
              <a:rPr lang="en-US" altLang="en-US" sz="3200" b="1">
                <a:solidFill>
                  <a:srgbClr val="4F81BD"/>
                </a:solidFill>
                <a:latin typeface="Futura" pitchFamily="18" charset="0"/>
                <a:ea typeface="ＭＳ Ｐゴシック" panose="020B0600070205080204" pitchFamily="34" charset="-128"/>
                <a:cs typeface="Helvetica" panose="020B0604020202020204" pitchFamily="34" charset="0"/>
                <a:sym typeface="Helvetica" panose="020B0604020202020204" pitchFamily="34" charset="0"/>
              </a:rPr>
              <a:t>Tips On Tags</a:t>
            </a:r>
            <a:endParaRPr lang="en-US" altLang="en-US" sz="3200" b="1">
              <a:solidFill>
                <a:srgbClr val="4F81BD"/>
              </a:solidFill>
              <a:latin typeface="Futura" pitchFamily="18" charset="0"/>
              <a:ea typeface="ヒラギノ角ゴ ProN W6" pitchFamily="18" charset="-128"/>
              <a:sym typeface="Helvetica" panose="020B0604020202020204" pitchFamily="34" charset="0"/>
            </a:endParaRPr>
          </a:p>
          <a:p>
            <a:pPr marL="49213" eaLnBrk="1" hangingPunct="1">
              <a:spcBef>
                <a:spcPts val="1600"/>
              </a:spcBef>
              <a:buSzPct val="110000"/>
              <a:buFont typeface="Zapf Dingbats" pitchFamily="18" charset="2"/>
              <a:buChar char="❖"/>
              <a:tabLst>
                <a:tab pos="6399213" algn="l"/>
              </a:tabLst>
            </a:pP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Tags are key words or phrases that help your target audience find the right content. They are used extensively by various search engines. </a:t>
            </a: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You should have no more than 2-5 tags per entry.</a:t>
            </a: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a:t>
            </a:r>
          </a:p>
          <a:p>
            <a:pPr marL="49213" eaLnBrk="1" hangingPunct="1">
              <a:lnSpc>
                <a:spcPct val="150000"/>
              </a:lnSpc>
              <a:spcBef>
                <a:spcPts val="700"/>
              </a:spcBef>
              <a:buSzPct val="110000"/>
              <a:buFont typeface="Zapf Dingbats" pitchFamily="18" charset="2"/>
              <a:buChar char="❖"/>
              <a:tabLst>
                <a:tab pos="6399213" algn="l"/>
              </a:tabLst>
            </a:pP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Your tags must be relevant to your content </a:t>
            </a: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or you will be penalized by the search engines. Your tags should appear in the body of your entry in exactly the same way. For example, the tag “energy therapy” is not the same as “energy therapies” or “energy techniques”.</a:t>
            </a:r>
          </a:p>
          <a:p>
            <a:pPr marL="49213" eaLnBrk="1" hangingPunct="1">
              <a:lnSpc>
                <a:spcPct val="150000"/>
              </a:lnSpc>
              <a:spcBef>
                <a:spcPts val="700"/>
              </a:spcBef>
              <a:buSzPct val="110000"/>
              <a:buFont typeface="Zapf Dingbats" pitchFamily="18" charset="2"/>
              <a:buChar char="❖"/>
              <a:tabLst>
                <a:tab pos="6399213" algn="l"/>
              </a:tabLst>
            </a:pP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You should be using the tags/keyword phrases that are the most relevant to your target audience and </a:t>
            </a: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your content should be built around your tags/keyword phrases.</a:t>
            </a: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a:t>
            </a:r>
          </a:p>
          <a:p>
            <a:pPr marL="49213" eaLnBrk="1" hangingPunct="1">
              <a:lnSpc>
                <a:spcPct val="150000"/>
              </a:lnSpc>
              <a:spcBef>
                <a:spcPts val="700"/>
              </a:spcBef>
              <a:buSzPct val="110000"/>
              <a:buFont typeface="Zapf Dingbats" pitchFamily="18" charset="2"/>
              <a:buChar char="❖"/>
              <a:tabLst>
                <a:tab pos="6399213" algn="l"/>
              </a:tabLst>
            </a:pP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You should use a few tags often. </a:t>
            </a: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You don’t want a bunch of tags that are used only once or twice on your site. The more often you use a tag, the more significant it becomes to the search engines. </a:t>
            </a:r>
          </a:p>
          <a:p>
            <a:pPr marL="49213" eaLnBrk="1" hangingPunct="1">
              <a:lnSpc>
                <a:spcPct val="150000"/>
              </a:lnSpc>
              <a:spcBef>
                <a:spcPts val="700"/>
              </a:spcBef>
              <a:buSzPct val="110000"/>
              <a:buFont typeface="Zapf Dingbats" pitchFamily="18" charset="2"/>
              <a:buChar char="❖"/>
              <a:tabLst>
                <a:tab pos="6399213" algn="l"/>
              </a:tabLst>
            </a:pPr>
            <a:r>
              <a:rPr lang="en-US" altLang="en-US" sz="2000" b="1" i="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You should use tags/keyword phrases that people actually search for.</a:t>
            </a:r>
            <a:r>
              <a:rPr lang="en-US" altLang="en-US" sz="2000" i="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It doesn’t do any good to use the tag “cooking porcupine” if no one is searching on that phrase.</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61808" name="Object 16">
            <a:extLst>
              <a:ext uri="{FF2B5EF4-FFF2-40B4-BE49-F238E27FC236}">
                <a16:creationId xmlns:a16="http://schemas.microsoft.com/office/drawing/2014/main" id="{A30DAA66-FD67-4A6C-9FFB-B444415EBDAF}"/>
              </a:ext>
            </a:extLst>
          </p:cNvPr>
          <p:cNvGraphicFramePr>
            <a:graphicFrameLocks noChangeAspect="1"/>
          </p:cNvGraphicFramePr>
          <p:nvPr/>
        </p:nvGraphicFramePr>
        <p:xfrm>
          <a:off x="1397000" y="533400"/>
          <a:ext cx="10475913" cy="5105400"/>
        </p:xfrm>
        <a:graphic>
          <a:graphicData uri="http://schemas.openxmlformats.org/presentationml/2006/ole">
            <mc:AlternateContent xmlns:mc="http://schemas.openxmlformats.org/markup-compatibility/2006">
              <mc:Choice xmlns:v="urn:schemas-microsoft-com:vml" Requires="v">
                <p:oleObj spid="_x0000_s161809" name="Image" r:id="rId3" imgW="18044444" imgH="7212698" progId="Photoshop.Image.11">
                  <p:embed/>
                </p:oleObj>
              </mc:Choice>
              <mc:Fallback>
                <p:oleObj name="Image" r:id="rId3" imgW="18044444" imgH="7212698" progId="Photoshop.Image.11">
                  <p:embed/>
                  <p:pic>
                    <p:nvPicPr>
                      <p:cNvPr id="0" name="Object 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97000" y="533400"/>
                        <a:ext cx="10475913" cy="510540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1794" name="Rectangle 2">
            <a:extLst>
              <a:ext uri="{FF2B5EF4-FFF2-40B4-BE49-F238E27FC236}">
                <a16:creationId xmlns:a16="http://schemas.microsoft.com/office/drawing/2014/main" id="{B7CE0160-BFA5-486B-BBB0-A9653D2D406B}"/>
              </a:ext>
            </a:extLst>
          </p:cNvPr>
          <p:cNvSpPr>
            <a:spLocks noGrp="1" noChangeArrowheads="1"/>
          </p:cNvSpPr>
          <p:nvPr>
            <p:ph idx="1"/>
          </p:nvPr>
        </p:nvSpPr>
        <p:spPr bwMode="auto">
          <a:xfrm>
            <a:off x="1244600" y="5867400"/>
            <a:ext cx="10464800" cy="2362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Font typeface="Arial" panose="020B0604020202020204" pitchFamily="34" charset="0"/>
              <a:buNone/>
              <a:tabLst>
                <a:tab pos="6399213" algn="l"/>
              </a:tabLst>
            </a:pPr>
            <a:r>
              <a:rPr lang="en-US" altLang="en-US" sz="2400" b="1">
                <a:solidFill>
                  <a:srgbClr val="4F81BD"/>
                </a:solidFill>
                <a:latin typeface="Futura" pitchFamily="18" charset="0"/>
                <a:ea typeface="ＭＳ Ｐゴシック" panose="020B0600070205080204" pitchFamily="34" charset="-128"/>
                <a:cs typeface="Helvetica" panose="020B0604020202020204" pitchFamily="34" charset="0"/>
                <a:sym typeface="Helvetica" panose="020B0604020202020204" pitchFamily="34" charset="0"/>
              </a:rPr>
              <a:t>Writing a New Post — Adding Tags</a:t>
            </a:r>
            <a:endParaRPr lang="en-US" altLang="en-US" sz="2400" b="1">
              <a:solidFill>
                <a:srgbClr val="4F81BD"/>
              </a:solidFill>
              <a:latin typeface="Futura" pitchFamily="18" charset="0"/>
              <a:ea typeface="ヒラギノ角ゴ ProN W6" pitchFamily="18" charset="-128"/>
              <a:sym typeface="Helvetica" panose="020B0604020202020204" pitchFamily="34" charset="0"/>
            </a:endParaRPr>
          </a:p>
          <a:p>
            <a:pPr eaLnBrk="1" hangingPunct="1">
              <a:spcBef>
                <a:spcPts val="700"/>
              </a:spcBef>
              <a:tabLst>
                <a:tab pos="6399213" algn="l"/>
              </a:tabLst>
            </a:pP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The tag entry box is on the right-hand side of the screen. </a:t>
            </a:r>
          </a:p>
          <a:p>
            <a:pPr eaLnBrk="1" hangingPunct="1">
              <a:lnSpc>
                <a:spcPct val="150000"/>
              </a:lnSpc>
              <a:spcBef>
                <a:spcPts val="700"/>
              </a:spcBef>
              <a:tabLst>
                <a:tab pos="6399213" algn="l"/>
              </a:tabLst>
            </a:pP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Type your tags/keyword phrases separated by comas in the Tags input box (</a:t>
            </a:r>
            <a:r>
              <a:rPr lang="en-US" altLang="en-US" sz="2000" b="1">
                <a:solidFill>
                  <a:srgbClr val="3A9A13"/>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A</a:t>
            </a: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endParaRPr lang="en-US" altLang="en-US" sz="2000" b="1">
              <a:solidFill>
                <a:srgbClr val="000000"/>
              </a:solidFill>
              <a:latin typeface="Century Gothic" panose="020B0502020202020204" pitchFamily="34" charset="0"/>
              <a:ea typeface="ヒラギノ明朝 ProN W6" pitchFamily="18" charset="-128"/>
              <a:sym typeface="Georgia" panose="02040502050405020303" pitchFamily="18" charset="0"/>
            </a:endParaRPr>
          </a:p>
          <a:p>
            <a:pPr eaLnBrk="1" hangingPunct="1">
              <a:lnSpc>
                <a:spcPct val="150000"/>
              </a:lnSpc>
              <a:spcBef>
                <a:spcPts val="700"/>
              </a:spcBef>
              <a:tabLst>
                <a:tab pos="6399213" algn="l"/>
              </a:tabLst>
            </a:pP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Then click on the Add button (</a:t>
            </a:r>
            <a:r>
              <a:rPr lang="en-US" altLang="en-US" sz="2000" b="1">
                <a:solidFill>
                  <a:srgbClr val="C02E1F"/>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B</a:t>
            </a: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endPar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endParaRPr>
          </a:p>
          <a:p>
            <a:pPr eaLnBrk="1" hangingPunct="1">
              <a:lnSpc>
                <a:spcPct val="150000"/>
              </a:lnSpc>
              <a:spcBef>
                <a:spcPts val="700"/>
              </a:spcBef>
              <a:tabLst>
                <a:tab pos="6399213" algn="l"/>
              </a:tabLst>
            </a:pPr>
            <a:endPar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endParaRPr>
          </a:p>
        </p:txBody>
      </p:sp>
      <p:sp>
        <p:nvSpPr>
          <p:cNvPr id="27652" name="Rectangle 4">
            <a:extLst>
              <a:ext uri="{FF2B5EF4-FFF2-40B4-BE49-F238E27FC236}">
                <a16:creationId xmlns:a16="http://schemas.microsoft.com/office/drawing/2014/main" id="{09648486-5A4F-4CEA-8783-BC670C10070B}"/>
              </a:ext>
            </a:extLst>
          </p:cNvPr>
          <p:cNvSpPr>
            <a:spLocks/>
          </p:cNvSpPr>
          <p:nvPr/>
        </p:nvSpPr>
        <p:spPr bwMode="auto">
          <a:xfrm>
            <a:off x="917575" y="5419725"/>
            <a:ext cx="384175" cy="219075"/>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400" b="0">
                <a:solidFill>
                  <a:schemeClr val="tx1"/>
                </a:solidFill>
                <a:effectLst>
                  <a:outerShdw blurRad="38100" dist="38100" dir="2700000" algn="tl">
                    <a:srgbClr val="C0C0C0"/>
                  </a:outerShdw>
                </a:effectLst>
                <a:latin typeface="Helvetica Neue Bold Condensed" pitchFamily="18" charset="0"/>
                <a:sym typeface="Helvetica Neue Bold Condensed" pitchFamily="18" charset="0"/>
              </a:rPr>
              <a:t>Fig. 8</a:t>
            </a:r>
          </a:p>
        </p:txBody>
      </p:sp>
      <p:sp>
        <p:nvSpPr>
          <p:cNvPr id="27653" name="Oval 5">
            <a:extLst>
              <a:ext uri="{FF2B5EF4-FFF2-40B4-BE49-F238E27FC236}">
                <a16:creationId xmlns:a16="http://schemas.microsoft.com/office/drawing/2014/main" id="{B3CFF168-332A-4FF6-8D73-6110A675980A}"/>
              </a:ext>
            </a:extLst>
          </p:cNvPr>
          <p:cNvSpPr>
            <a:spLocks/>
          </p:cNvSpPr>
          <p:nvPr/>
        </p:nvSpPr>
        <p:spPr bwMode="auto">
          <a:xfrm>
            <a:off x="9169400" y="3352800"/>
            <a:ext cx="3111500" cy="1892300"/>
          </a:xfrm>
          <a:prstGeom prst="ellipse">
            <a:avLst/>
          </a:prstGeom>
          <a:noFill/>
          <a:ln w="50800">
            <a:solidFill>
              <a:srgbClr val="C82D15"/>
            </a:solidFill>
            <a:prstDash val="solid"/>
            <a:round/>
            <a:headEnd type="none" w="med" len="med"/>
            <a:tailEnd type="none" w="med" len="med"/>
          </a:ln>
        </p:spPr>
        <p:txBody>
          <a:bodyPr lIns="0" tIns="0" rIns="0" bIns="0"/>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endParaRPr lang="en-US" altLang="en-US" b="0">
              <a:effectLst>
                <a:outerShdw blurRad="38100" dist="38100" dir="2700000" algn="tl">
                  <a:srgbClr val="C0C0C0"/>
                </a:outerShdw>
              </a:effectLst>
            </a:endParaRPr>
          </a:p>
        </p:txBody>
      </p:sp>
      <p:grpSp>
        <p:nvGrpSpPr>
          <p:cNvPr id="161798" name="Group 6">
            <a:extLst>
              <a:ext uri="{FF2B5EF4-FFF2-40B4-BE49-F238E27FC236}">
                <a16:creationId xmlns:a16="http://schemas.microsoft.com/office/drawing/2014/main" id="{6E107B2E-B76B-4D58-B6CF-4B595D54A0F2}"/>
              </a:ext>
            </a:extLst>
          </p:cNvPr>
          <p:cNvGrpSpPr>
            <a:grpSpLocks/>
          </p:cNvGrpSpPr>
          <p:nvPr/>
        </p:nvGrpSpPr>
        <p:grpSpPr bwMode="auto">
          <a:xfrm>
            <a:off x="10083800" y="3657600"/>
            <a:ext cx="393700" cy="647700"/>
            <a:chOff x="0" y="0"/>
            <a:chExt cx="248" cy="408"/>
          </a:xfrm>
        </p:grpSpPr>
        <p:sp>
          <p:nvSpPr>
            <p:cNvPr id="27655" name="Line 7">
              <a:extLst>
                <a:ext uri="{FF2B5EF4-FFF2-40B4-BE49-F238E27FC236}">
                  <a16:creationId xmlns:a16="http://schemas.microsoft.com/office/drawing/2014/main" id="{CC635493-7163-4750-82E4-E5900E34D7D2}"/>
                </a:ext>
              </a:extLst>
            </p:cNvPr>
            <p:cNvSpPr>
              <a:spLocks noChangeShapeType="1"/>
            </p:cNvSpPr>
            <p:nvPr/>
          </p:nvSpPr>
          <p:spPr bwMode="auto">
            <a:xfrm rot="10800000">
              <a:off x="127" y="264"/>
              <a:ext cx="0" cy="144"/>
            </a:xfrm>
            <a:prstGeom prst="line">
              <a:avLst/>
            </a:prstGeom>
            <a:noFill/>
            <a:ln w="50800">
              <a:solidFill>
                <a:srgbClr val="289A0C"/>
              </a:solidFill>
              <a:prstDash val="solid"/>
              <a:round/>
              <a:headEnd type="stealth" w="med" len="med"/>
              <a:tailEnd type="none" w="med" len="med"/>
            </a:ln>
          </p:spPr>
          <p:txBody>
            <a:bodyPr/>
            <a:lstStyle/>
            <a:p>
              <a:pPr>
                <a:defRPr/>
              </a:pPr>
              <a:endParaRPr lang="en-US" b="0">
                <a:latin typeface="Hoefler Text" pitchFamily="-28" charset="0"/>
                <a:ea typeface="ヒラギノ明朝 ProN W3" pitchFamily="-28" charset="-128"/>
                <a:cs typeface="ヒラギノ明朝 ProN W3" pitchFamily="-28" charset="-128"/>
                <a:sym typeface="Hoefler Text" pitchFamily="-28" charset="0"/>
              </a:endParaRPr>
            </a:p>
          </p:txBody>
        </p:sp>
        <p:grpSp>
          <p:nvGrpSpPr>
            <p:cNvPr id="161805" name="Group 8">
              <a:extLst>
                <a:ext uri="{FF2B5EF4-FFF2-40B4-BE49-F238E27FC236}">
                  <a16:creationId xmlns:a16="http://schemas.microsoft.com/office/drawing/2014/main" id="{61469E23-E4D7-4C5F-A867-32DC1AC11A9A}"/>
                </a:ext>
              </a:extLst>
            </p:cNvPr>
            <p:cNvGrpSpPr>
              <a:grpSpLocks/>
            </p:cNvGrpSpPr>
            <p:nvPr/>
          </p:nvGrpSpPr>
          <p:grpSpPr bwMode="auto">
            <a:xfrm>
              <a:off x="0" y="0"/>
              <a:ext cx="248" cy="248"/>
              <a:chOff x="0" y="0"/>
              <a:chExt cx="248" cy="248"/>
            </a:xfrm>
          </p:grpSpPr>
          <p:sp>
            <p:nvSpPr>
              <p:cNvPr id="27657" name="Rectangle 9">
                <a:extLst>
                  <a:ext uri="{FF2B5EF4-FFF2-40B4-BE49-F238E27FC236}">
                    <a16:creationId xmlns:a16="http://schemas.microsoft.com/office/drawing/2014/main" id="{59886389-BEEF-482E-A871-37046FA8A977}"/>
                  </a:ext>
                </a:extLst>
              </p:cNvPr>
              <p:cNvSpPr>
                <a:spLocks/>
              </p:cNvSpPr>
              <p:nvPr/>
            </p:nvSpPr>
            <p:spPr bwMode="auto">
              <a:xfrm>
                <a:off x="38" y="4"/>
                <a:ext cx="104" cy="173"/>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800" b="0">
                    <a:solidFill>
                      <a:srgbClr val="1F9322"/>
                    </a:solidFill>
                    <a:effectLst>
                      <a:outerShdw blurRad="38100" dist="38100" dir="2700000" algn="tl">
                        <a:srgbClr val="C0C0C0"/>
                      </a:outerShdw>
                    </a:effectLst>
                    <a:latin typeface="Helvetica Neue" pitchFamily="18" charset="0"/>
                    <a:sym typeface="Helvetica Neue" pitchFamily="18" charset="0"/>
                  </a:rPr>
                  <a:t>A</a:t>
                </a:r>
              </a:p>
            </p:txBody>
          </p:sp>
          <p:sp>
            <p:nvSpPr>
              <p:cNvPr id="27658" name="Oval 10">
                <a:extLst>
                  <a:ext uri="{FF2B5EF4-FFF2-40B4-BE49-F238E27FC236}">
                    <a16:creationId xmlns:a16="http://schemas.microsoft.com/office/drawing/2014/main" id="{A66E5896-FCD4-4F4E-B62F-CE08B9681985}"/>
                  </a:ext>
                </a:extLst>
              </p:cNvPr>
              <p:cNvSpPr>
                <a:spLocks/>
              </p:cNvSpPr>
              <p:nvPr/>
            </p:nvSpPr>
            <p:spPr bwMode="auto">
              <a:xfrm>
                <a:off x="0" y="0"/>
                <a:ext cx="248" cy="248"/>
              </a:xfrm>
              <a:prstGeom prst="ellipse">
                <a:avLst/>
              </a:prstGeom>
              <a:noFill/>
              <a:ln w="50800">
                <a:solidFill>
                  <a:srgbClr val="3A9A13"/>
                </a:solidFill>
                <a:prstDash val="solid"/>
                <a:round/>
                <a:headEnd type="none" w="med" len="med"/>
                <a:tailEnd type="none" w="med" len="med"/>
              </a:ln>
            </p:spPr>
            <p:txBody>
              <a:bodyPr lIns="0" tIns="0" rIns="0" bIns="0"/>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endParaRPr lang="en-US" altLang="en-US" b="0">
                  <a:effectLst>
                    <a:outerShdw blurRad="38100" dist="38100" dir="2700000" algn="tl">
                      <a:srgbClr val="C0C0C0"/>
                    </a:outerShdw>
                  </a:effectLst>
                </a:endParaRPr>
              </a:p>
            </p:txBody>
          </p:sp>
        </p:grpSp>
      </p:grpSp>
      <p:grpSp>
        <p:nvGrpSpPr>
          <p:cNvPr id="161799" name="Group 11">
            <a:extLst>
              <a:ext uri="{FF2B5EF4-FFF2-40B4-BE49-F238E27FC236}">
                <a16:creationId xmlns:a16="http://schemas.microsoft.com/office/drawing/2014/main" id="{EDB969C4-8CCF-4BDB-BDAB-4EBAB5C1F47B}"/>
              </a:ext>
            </a:extLst>
          </p:cNvPr>
          <p:cNvGrpSpPr>
            <a:grpSpLocks/>
          </p:cNvGrpSpPr>
          <p:nvPr/>
        </p:nvGrpSpPr>
        <p:grpSpPr bwMode="auto">
          <a:xfrm>
            <a:off x="11150600" y="4495800"/>
            <a:ext cx="393700" cy="647700"/>
            <a:chOff x="0" y="0"/>
            <a:chExt cx="248" cy="408"/>
          </a:xfrm>
        </p:grpSpPr>
        <p:grpSp>
          <p:nvGrpSpPr>
            <p:cNvPr id="161800" name="Group 12">
              <a:extLst>
                <a:ext uri="{FF2B5EF4-FFF2-40B4-BE49-F238E27FC236}">
                  <a16:creationId xmlns:a16="http://schemas.microsoft.com/office/drawing/2014/main" id="{C5AABE07-DE66-40B1-95D4-C246A1126861}"/>
                </a:ext>
              </a:extLst>
            </p:cNvPr>
            <p:cNvGrpSpPr>
              <a:grpSpLocks/>
            </p:cNvGrpSpPr>
            <p:nvPr/>
          </p:nvGrpSpPr>
          <p:grpSpPr bwMode="auto">
            <a:xfrm>
              <a:off x="0" y="160"/>
              <a:ext cx="248" cy="248"/>
              <a:chOff x="0" y="0"/>
              <a:chExt cx="248" cy="248"/>
            </a:xfrm>
          </p:grpSpPr>
          <p:sp>
            <p:nvSpPr>
              <p:cNvPr id="27661" name="Rectangle 13">
                <a:extLst>
                  <a:ext uri="{FF2B5EF4-FFF2-40B4-BE49-F238E27FC236}">
                    <a16:creationId xmlns:a16="http://schemas.microsoft.com/office/drawing/2014/main" id="{B2B7E7A4-0AEF-4683-9491-A2CE0F3D22E9}"/>
                  </a:ext>
                </a:extLst>
              </p:cNvPr>
              <p:cNvSpPr>
                <a:spLocks/>
              </p:cNvSpPr>
              <p:nvPr/>
            </p:nvSpPr>
            <p:spPr bwMode="auto">
              <a:xfrm>
                <a:off x="43" y="4"/>
                <a:ext cx="96" cy="173"/>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800" b="0">
                    <a:solidFill>
                      <a:srgbClr val="C3150F"/>
                    </a:solidFill>
                    <a:effectLst>
                      <a:outerShdw blurRad="38100" dist="38100" dir="2700000" algn="tl">
                        <a:srgbClr val="C0C0C0"/>
                      </a:outerShdw>
                    </a:effectLst>
                    <a:latin typeface="Helvetica Neue" pitchFamily="18" charset="0"/>
                    <a:sym typeface="Helvetica Neue" pitchFamily="18" charset="0"/>
                  </a:rPr>
                  <a:t>B</a:t>
                </a:r>
              </a:p>
            </p:txBody>
          </p:sp>
          <p:sp>
            <p:nvSpPr>
              <p:cNvPr id="27662" name="Oval 14">
                <a:extLst>
                  <a:ext uri="{FF2B5EF4-FFF2-40B4-BE49-F238E27FC236}">
                    <a16:creationId xmlns:a16="http://schemas.microsoft.com/office/drawing/2014/main" id="{8383D9F1-67DF-411A-90DF-871288966341}"/>
                  </a:ext>
                </a:extLst>
              </p:cNvPr>
              <p:cNvSpPr>
                <a:spLocks/>
              </p:cNvSpPr>
              <p:nvPr/>
            </p:nvSpPr>
            <p:spPr bwMode="auto">
              <a:xfrm>
                <a:off x="0" y="0"/>
                <a:ext cx="248" cy="248"/>
              </a:xfrm>
              <a:prstGeom prst="ellipse">
                <a:avLst/>
              </a:prstGeom>
              <a:noFill/>
              <a:ln w="50800">
                <a:solidFill>
                  <a:srgbClr val="C02E10"/>
                </a:solidFill>
                <a:prstDash val="solid"/>
                <a:round/>
                <a:headEnd type="none" w="med" len="med"/>
                <a:tailEnd type="none" w="med" len="med"/>
              </a:ln>
            </p:spPr>
            <p:txBody>
              <a:bodyPr lIns="0" tIns="0" rIns="0" bIns="0"/>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endParaRPr lang="en-US" altLang="en-US" b="0">
                  <a:effectLst>
                    <a:outerShdw blurRad="38100" dist="38100" dir="2700000" algn="tl">
                      <a:srgbClr val="C0C0C0"/>
                    </a:outerShdw>
                  </a:effectLst>
                </a:endParaRPr>
              </a:p>
            </p:txBody>
          </p:sp>
        </p:grpSp>
        <p:sp>
          <p:nvSpPr>
            <p:cNvPr id="27663" name="Line 15">
              <a:extLst>
                <a:ext uri="{FF2B5EF4-FFF2-40B4-BE49-F238E27FC236}">
                  <a16:creationId xmlns:a16="http://schemas.microsoft.com/office/drawing/2014/main" id="{2AC395D2-685F-4423-88C7-2E83658C8875}"/>
                </a:ext>
              </a:extLst>
            </p:cNvPr>
            <p:cNvSpPr>
              <a:spLocks noChangeShapeType="1"/>
            </p:cNvSpPr>
            <p:nvPr/>
          </p:nvSpPr>
          <p:spPr bwMode="auto">
            <a:xfrm>
              <a:off x="112" y="0"/>
              <a:ext cx="0" cy="145"/>
            </a:xfrm>
            <a:prstGeom prst="line">
              <a:avLst/>
            </a:prstGeom>
            <a:noFill/>
            <a:ln w="50800">
              <a:solidFill>
                <a:srgbClr val="C02E1F"/>
              </a:solidFill>
              <a:prstDash val="solid"/>
              <a:round/>
              <a:headEnd type="stealth" w="med" len="med"/>
              <a:tailEnd type="none" w="med" len="med"/>
            </a:ln>
          </p:spPr>
          <p:txBody>
            <a:bodyPr/>
            <a:lstStyle/>
            <a:p>
              <a:pPr>
                <a:defRPr/>
              </a:pPr>
              <a:endParaRPr lang="en-US" b="0">
                <a:latin typeface="Hoefler Text" pitchFamily="-28" charset="0"/>
                <a:ea typeface="ヒラギノ明朝 ProN W3" pitchFamily="-28" charset="-128"/>
                <a:cs typeface="ヒラギノ明朝 ProN W3" pitchFamily="-28" charset="-128"/>
                <a:sym typeface="Hoefler Text" pitchFamily="-28" charset="0"/>
              </a:endParaRPr>
            </a:p>
          </p:txBody>
        </p:sp>
      </p:gr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62825" name="Object 9">
            <a:extLst>
              <a:ext uri="{FF2B5EF4-FFF2-40B4-BE49-F238E27FC236}">
                <a16:creationId xmlns:a16="http://schemas.microsoft.com/office/drawing/2014/main" id="{E96054D9-C880-4252-AC49-398171B71CFE}"/>
              </a:ext>
            </a:extLst>
          </p:cNvPr>
          <p:cNvGraphicFramePr>
            <a:graphicFrameLocks noChangeAspect="1"/>
          </p:cNvGraphicFramePr>
          <p:nvPr/>
        </p:nvGraphicFramePr>
        <p:xfrm>
          <a:off x="1320800" y="381000"/>
          <a:ext cx="10744200" cy="5118100"/>
        </p:xfrm>
        <a:graphic>
          <a:graphicData uri="http://schemas.openxmlformats.org/presentationml/2006/ole">
            <mc:AlternateContent xmlns:mc="http://schemas.openxmlformats.org/markup-compatibility/2006">
              <mc:Choice xmlns:v="urn:schemas-microsoft-com:vml" Requires="v">
                <p:oleObj spid="_x0000_s162826" name="Image" r:id="rId3" imgW="18044444" imgH="7212698" progId="Photoshop.Image.11">
                  <p:embed/>
                </p:oleObj>
              </mc:Choice>
              <mc:Fallback>
                <p:oleObj name="Image" r:id="rId3" imgW="18044444" imgH="7212698" progId="Photoshop.Image.11">
                  <p:embed/>
                  <p:pic>
                    <p:nvPicPr>
                      <p:cNvPr id="0" name="Object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20800" y="381000"/>
                        <a:ext cx="10744200" cy="511810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2818" name="Rectangle 2">
            <a:extLst>
              <a:ext uri="{FF2B5EF4-FFF2-40B4-BE49-F238E27FC236}">
                <a16:creationId xmlns:a16="http://schemas.microsoft.com/office/drawing/2014/main" id="{16D17431-A9F8-4050-9401-C3A00F463CF8}"/>
              </a:ext>
            </a:extLst>
          </p:cNvPr>
          <p:cNvSpPr>
            <a:spLocks noGrp="1" noChangeArrowheads="1"/>
          </p:cNvSpPr>
          <p:nvPr>
            <p:ph idx="1"/>
          </p:nvPr>
        </p:nvSpPr>
        <p:spPr bwMode="auto">
          <a:xfrm>
            <a:off x="1473200" y="5791200"/>
            <a:ext cx="10464800" cy="228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Font typeface="Arial" panose="020B0604020202020204" pitchFamily="34" charset="0"/>
              <a:buNone/>
              <a:tabLst>
                <a:tab pos="6399213" algn="l"/>
              </a:tabLst>
            </a:pPr>
            <a:r>
              <a:rPr lang="en-US" altLang="en-US" sz="2400" b="1">
                <a:solidFill>
                  <a:srgbClr val="4F81BD"/>
                </a:solidFill>
                <a:latin typeface="Futura" pitchFamily="18" charset="0"/>
                <a:ea typeface="ＭＳ Ｐゴシック" panose="020B0600070205080204" pitchFamily="34" charset="-128"/>
                <a:cs typeface="Helvetica" panose="020B0604020202020204" pitchFamily="34" charset="0"/>
                <a:sym typeface="Helvetica" panose="020B0604020202020204" pitchFamily="34" charset="0"/>
              </a:rPr>
              <a:t>Writing a New Post — Adding Tags</a:t>
            </a:r>
            <a:endParaRPr lang="en-US" altLang="en-US" sz="2400" b="1">
              <a:solidFill>
                <a:srgbClr val="4F81BD"/>
              </a:solidFill>
              <a:latin typeface="Futura" pitchFamily="18" charset="0"/>
              <a:ea typeface="ヒラギノ角ゴ ProN W6" pitchFamily="18" charset="-128"/>
              <a:sym typeface="Helvetica" panose="020B0604020202020204" pitchFamily="34" charset="0"/>
            </a:endParaRPr>
          </a:p>
          <a:p>
            <a:pPr eaLnBrk="1" hangingPunct="1">
              <a:spcBef>
                <a:spcPts val="700"/>
              </a:spcBef>
              <a:tabLst>
                <a:tab pos="6399213" algn="l"/>
              </a:tabLst>
            </a:pP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After clicking on the Add button, you should see a list of your tags below “Tags used on this post” </a:t>
            </a: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r>
              <a:rPr lang="en-US" altLang="en-US" sz="2000" b="1">
                <a:solidFill>
                  <a:srgbClr val="3A9A13"/>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A</a:t>
            </a: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endParaRPr lang="en-US" altLang="en-US" sz="2000" b="1">
              <a:solidFill>
                <a:srgbClr val="000000"/>
              </a:solidFill>
              <a:latin typeface="Century Gothic" panose="020B0502020202020204" pitchFamily="34" charset="0"/>
              <a:ea typeface="ヒラギノ明朝 ProN W6" pitchFamily="18" charset="-128"/>
              <a:sym typeface="Georgia" panose="02040502050405020303" pitchFamily="18" charset="0"/>
            </a:endParaRPr>
          </a:p>
          <a:p>
            <a:pPr eaLnBrk="1" hangingPunct="1">
              <a:lnSpc>
                <a:spcPct val="150000"/>
              </a:lnSpc>
              <a:spcBef>
                <a:spcPts val="700"/>
              </a:spcBef>
              <a:tabLst>
                <a:tab pos="6399213" algn="l"/>
              </a:tabLst>
            </a:pP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You’re almost done, but before you publish, let’s choose a category and decide whether to allow comments or not.</a:t>
            </a:r>
          </a:p>
        </p:txBody>
      </p:sp>
      <p:sp>
        <p:nvSpPr>
          <p:cNvPr id="28676" name="Rectangle 4">
            <a:extLst>
              <a:ext uri="{FF2B5EF4-FFF2-40B4-BE49-F238E27FC236}">
                <a16:creationId xmlns:a16="http://schemas.microsoft.com/office/drawing/2014/main" id="{458C0DD3-8FAC-428E-91C3-9C4A132DB73A}"/>
              </a:ext>
            </a:extLst>
          </p:cNvPr>
          <p:cNvSpPr>
            <a:spLocks/>
          </p:cNvSpPr>
          <p:nvPr/>
        </p:nvSpPr>
        <p:spPr bwMode="auto">
          <a:xfrm>
            <a:off x="841375" y="5264150"/>
            <a:ext cx="384175" cy="219075"/>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400" b="0">
                <a:solidFill>
                  <a:schemeClr val="tx1"/>
                </a:solidFill>
                <a:effectLst>
                  <a:outerShdw blurRad="38100" dist="38100" dir="2700000" algn="tl">
                    <a:srgbClr val="C0C0C0"/>
                  </a:outerShdw>
                </a:effectLst>
                <a:latin typeface="Helvetica Neue Bold Condensed" pitchFamily="18" charset="0"/>
                <a:sym typeface="Helvetica Neue Bold Condensed" pitchFamily="18" charset="0"/>
              </a:rPr>
              <a:t>Fig. 9</a:t>
            </a:r>
          </a:p>
        </p:txBody>
      </p:sp>
      <p:grpSp>
        <p:nvGrpSpPr>
          <p:cNvPr id="162821" name="Group 5">
            <a:extLst>
              <a:ext uri="{FF2B5EF4-FFF2-40B4-BE49-F238E27FC236}">
                <a16:creationId xmlns:a16="http://schemas.microsoft.com/office/drawing/2014/main" id="{8E5E0314-DBDB-4722-A467-3D82CDBAC771}"/>
              </a:ext>
            </a:extLst>
          </p:cNvPr>
          <p:cNvGrpSpPr>
            <a:grpSpLocks/>
          </p:cNvGrpSpPr>
          <p:nvPr/>
        </p:nvGrpSpPr>
        <p:grpSpPr bwMode="auto">
          <a:xfrm>
            <a:off x="8712200" y="4343400"/>
            <a:ext cx="1206500" cy="584200"/>
            <a:chOff x="0" y="0"/>
            <a:chExt cx="760" cy="368"/>
          </a:xfrm>
        </p:grpSpPr>
        <p:sp>
          <p:nvSpPr>
            <p:cNvPr id="28678" name="Line 6">
              <a:extLst>
                <a:ext uri="{FF2B5EF4-FFF2-40B4-BE49-F238E27FC236}">
                  <a16:creationId xmlns:a16="http://schemas.microsoft.com/office/drawing/2014/main" id="{8AA21F2A-8C6B-4F52-A531-8605C625AE10}"/>
                </a:ext>
              </a:extLst>
            </p:cNvPr>
            <p:cNvSpPr>
              <a:spLocks noChangeShapeType="1"/>
            </p:cNvSpPr>
            <p:nvPr/>
          </p:nvSpPr>
          <p:spPr bwMode="auto">
            <a:xfrm flipH="1">
              <a:off x="391" y="184"/>
              <a:ext cx="369" cy="0"/>
            </a:xfrm>
            <a:prstGeom prst="line">
              <a:avLst/>
            </a:prstGeom>
            <a:noFill/>
            <a:ln w="76200">
              <a:solidFill>
                <a:srgbClr val="289A0C"/>
              </a:solidFill>
              <a:round/>
              <a:headEnd type="stealth" w="med" len="med"/>
              <a:tailEnd/>
            </a:ln>
            <a:extLst>
              <a:ext uri="{909E8E84-426E-40DD-AFC4-6F175D3DCCD1}">
                <a14:hiddenFill xmlns:a14="http://schemas.microsoft.com/office/drawing/2010/main">
                  <a:noFill/>
                </a14:hiddenFill>
              </a:ext>
            </a:extLst>
          </p:spPr>
          <p:txBody>
            <a:bodyPr/>
            <a:lstStyle/>
            <a:p>
              <a:endParaRPr lang="en-US"/>
            </a:p>
          </p:txBody>
        </p:sp>
        <p:sp>
          <p:nvSpPr>
            <p:cNvPr id="28679" name="Rectangle 7">
              <a:extLst>
                <a:ext uri="{FF2B5EF4-FFF2-40B4-BE49-F238E27FC236}">
                  <a16:creationId xmlns:a16="http://schemas.microsoft.com/office/drawing/2014/main" id="{8A237EF6-5A9E-4576-AC41-DB49AF33DA3F}"/>
                </a:ext>
              </a:extLst>
            </p:cNvPr>
            <p:cNvSpPr>
              <a:spLocks/>
            </p:cNvSpPr>
            <p:nvPr/>
          </p:nvSpPr>
          <p:spPr bwMode="auto">
            <a:xfrm>
              <a:off x="82" y="42"/>
              <a:ext cx="139" cy="230"/>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2400" b="0">
                  <a:solidFill>
                    <a:srgbClr val="1F9322"/>
                  </a:solidFill>
                  <a:effectLst>
                    <a:outerShdw blurRad="38100" dist="38100" dir="2700000" algn="tl">
                      <a:srgbClr val="C0C0C0"/>
                    </a:outerShdw>
                  </a:effectLst>
                  <a:latin typeface="Helvetica Neue" pitchFamily="18" charset="0"/>
                  <a:sym typeface="Helvetica Neue" pitchFamily="18" charset="0"/>
                </a:rPr>
                <a:t>A</a:t>
              </a:r>
            </a:p>
          </p:txBody>
        </p:sp>
        <p:sp>
          <p:nvSpPr>
            <p:cNvPr id="28680" name="Oval 8">
              <a:extLst>
                <a:ext uri="{FF2B5EF4-FFF2-40B4-BE49-F238E27FC236}">
                  <a16:creationId xmlns:a16="http://schemas.microsoft.com/office/drawing/2014/main" id="{94AD82AD-3934-403B-A3A4-BC0CC315F236}"/>
                </a:ext>
              </a:extLst>
            </p:cNvPr>
            <p:cNvSpPr>
              <a:spLocks/>
            </p:cNvSpPr>
            <p:nvPr/>
          </p:nvSpPr>
          <p:spPr bwMode="auto">
            <a:xfrm>
              <a:off x="0" y="0"/>
              <a:ext cx="368" cy="368"/>
            </a:xfrm>
            <a:prstGeom prst="ellipse">
              <a:avLst/>
            </a:prstGeom>
            <a:noFill/>
            <a:ln w="50800">
              <a:solidFill>
                <a:srgbClr val="3A9A13"/>
              </a:solidFill>
              <a:prstDash val="solid"/>
              <a:round/>
              <a:headEnd type="none" w="med" len="med"/>
              <a:tailEnd type="none" w="med" len="med"/>
            </a:ln>
          </p:spPr>
          <p:txBody>
            <a:bodyPr lIns="0" tIns="0" rIns="0" bIns="0"/>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endParaRPr lang="en-US" altLang="en-US" b="0">
                <a:effectLst>
                  <a:outerShdw blurRad="38100" dist="38100" dir="2700000" algn="tl">
                    <a:srgbClr val="C0C0C0"/>
                  </a:outerShdw>
                </a:effectLst>
              </a:endParaRPr>
            </a:p>
          </p:txBody>
        </p:sp>
      </p:gr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63852" name="Object 12">
            <a:extLst>
              <a:ext uri="{FF2B5EF4-FFF2-40B4-BE49-F238E27FC236}">
                <a16:creationId xmlns:a16="http://schemas.microsoft.com/office/drawing/2014/main" id="{F2D96AD6-EF77-49CF-9A6A-2CF8603F4914}"/>
              </a:ext>
            </a:extLst>
          </p:cNvPr>
          <p:cNvGraphicFramePr>
            <a:graphicFrameLocks noChangeAspect="1"/>
          </p:cNvGraphicFramePr>
          <p:nvPr/>
        </p:nvGraphicFramePr>
        <p:xfrm>
          <a:off x="1473200" y="457200"/>
          <a:ext cx="10896600" cy="4572000"/>
        </p:xfrm>
        <a:graphic>
          <a:graphicData uri="http://schemas.openxmlformats.org/presentationml/2006/ole">
            <mc:AlternateContent xmlns:mc="http://schemas.openxmlformats.org/markup-compatibility/2006">
              <mc:Choice xmlns:v="urn:schemas-microsoft-com:vml" Requires="v">
                <p:oleObj spid="_x0000_s163853" name="Image" r:id="rId3" imgW="12431746" imgH="4139683" progId="Photoshop.Image.11">
                  <p:embed/>
                </p:oleObj>
              </mc:Choice>
              <mc:Fallback>
                <p:oleObj name="Image" r:id="rId3" imgW="12431746" imgH="4139683" progId="Photoshop.Image.11">
                  <p:embed/>
                  <p:pic>
                    <p:nvPicPr>
                      <p:cNvPr id="0" name="Object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73200" y="457200"/>
                        <a:ext cx="10896600" cy="457200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842" name="Rectangle 2">
            <a:extLst>
              <a:ext uri="{FF2B5EF4-FFF2-40B4-BE49-F238E27FC236}">
                <a16:creationId xmlns:a16="http://schemas.microsoft.com/office/drawing/2014/main" id="{8C21C51E-73AE-448F-80E8-DEB4F05D3852}"/>
              </a:ext>
            </a:extLst>
          </p:cNvPr>
          <p:cNvSpPr>
            <a:spLocks noGrp="1" noChangeArrowheads="1"/>
          </p:cNvSpPr>
          <p:nvPr>
            <p:ph idx="1"/>
          </p:nvPr>
        </p:nvSpPr>
        <p:spPr bwMode="auto">
          <a:xfrm>
            <a:off x="635000" y="5410200"/>
            <a:ext cx="10998200" cy="2971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Font typeface="Arial" panose="020B0604020202020204" pitchFamily="34" charset="0"/>
              <a:buNone/>
              <a:tabLst>
                <a:tab pos="6399213" algn="l"/>
              </a:tabLst>
            </a:pPr>
            <a:r>
              <a:rPr lang="en-US" altLang="en-US" sz="2400" b="1">
                <a:solidFill>
                  <a:srgbClr val="4F81BD"/>
                </a:solidFill>
                <a:latin typeface="Futura" pitchFamily="18" charset="0"/>
                <a:ea typeface="ＭＳ Ｐゴシック" panose="020B0600070205080204" pitchFamily="34" charset="-128"/>
                <a:cs typeface="Helvetica" panose="020B0604020202020204" pitchFamily="34" charset="0"/>
                <a:sym typeface="Helvetica" panose="020B0604020202020204" pitchFamily="34" charset="0"/>
              </a:rPr>
              <a:t>Writing a New Post — Selecting a Category</a:t>
            </a:r>
            <a:endParaRPr lang="en-US" altLang="en-US" sz="2400" b="1">
              <a:solidFill>
                <a:srgbClr val="4F81BD"/>
              </a:solidFill>
              <a:latin typeface="Futura" pitchFamily="18" charset="0"/>
              <a:ea typeface="ヒラギノ角ゴ ProN W6" pitchFamily="18" charset="-128"/>
              <a:sym typeface="Helvetica" panose="020B0604020202020204" pitchFamily="34" charset="0"/>
            </a:endParaRPr>
          </a:p>
          <a:p>
            <a:pPr eaLnBrk="1" hangingPunct="1">
              <a:spcBef>
                <a:spcPts val="700"/>
              </a:spcBef>
              <a:tabLst>
                <a:tab pos="6399213" algn="l"/>
              </a:tabLst>
            </a:pP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Scroll down until you see </a:t>
            </a:r>
            <a:r>
              <a:rPr lang="en-US" altLang="en-US" sz="2000">
                <a:solidFill>
                  <a:srgbClr val="000000"/>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Categories</a:t>
            </a: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box </a:t>
            </a: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r>
              <a:rPr lang="en-US" altLang="en-US" sz="2000" b="1">
                <a:solidFill>
                  <a:srgbClr val="3A9A13"/>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A</a:t>
            </a: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p>
          <a:p>
            <a:pPr eaLnBrk="1" hangingPunct="1">
              <a:lnSpc>
                <a:spcPct val="150000"/>
              </a:lnSpc>
              <a:spcBef>
                <a:spcPts val="700"/>
              </a:spcBef>
              <a:buClr>
                <a:srgbClr val="000000"/>
              </a:buClr>
              <a:buSzPct val="125000"/>
              <a:buFont typeface="Georgia" panose="02040502050405020303" pitchFamily="18" charset="0"/>
              <a:buChar char="•"/>
              <a:tabLst>
                <a:tab pos="6399213" algn="l"/>
              </a:tabLst>
            </a:pP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To select a category for your post, click the check box beside the category name. </a:t>
            </a:r>
            <a:endParaRPr lang="en-US" altLang="en-US" sz="2000" b="1">
              <a:solidFill>
                <a:srgbClr val="000000"/>
              </a:solidFill>
              <a:latin typeface="Century Gothic" panose="020B0502020202020204" pitchFamily="34" charset="0"/>
              <a:ea typeface="ヒラギノ明朝 ProN W6" pitchFamily="18" charset="-128"/>
              <a:sym typeface="Georgia" panose="02040502050405020303" pitchFamily="18" charset="0"/>
            </a:endParaRPr>
          </a:p>
          <a:p>
            <a:pPr eaLnBrk="1" hangingPunct="1">
              <a:lnSpc>
                <a:spcPct val="150000"/>
              </a:lnSpc>
              <a:spcBef>
                <a:spcPts val="700"/>
              </a:spcBef>
              <a:tabLst>
                <a:tab pos="6399213" algn="l"/>
              </a:tabLst>
            </a:pP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Your list of categories will be different than the one in Fig. 10. If you have not created any categories, the default category “</a:t>
            </a:r>
            <a:r>
              <a:rPr lang="en-US" altLang="en-US" sz="2000">
                <a:solidFill>
                  <a:srgbClr val="000000"/>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Uncategorized</a:t>
            </a: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will be listed. You’ll learn about adding categories later.</a:t>
            </a:r>
          </a:p>
        </p:txBody>
      </p:sp>
      <p:sp>
        <p:nvSpPr>
          <p:cNvPr id="29700" name="Rectangle 4">
            <a:extLst>
              <a:ext uri="{FF2B5EF4-FFF2-40B4-BE49-F238E27FC236}">
                <a16:creationId xmlns:a16="http://schemas.microsoft.com/office/drawing/2014/main" id="{67D6DF6A-B5CD-4299-8708-BBEB41E30D95}"/>
              </a:ext>
            </a:extLst>
          </p:cNvPr>
          <p:cNvSpPr>
            <a:spLocks/>
          </p:cNvSpPr>
          <p:nvPr/>
        </p:nvSpPr>
        <p:spPr bwMode="auto">
          <a:xfrm>
            <a:off x="925513" y="4876800"/>
            <a:ext cx="471487" cy="219075"/>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400" b="0">
                <a:solidFill>
                  <a:schemeClr val="tx1"/>
                </a:solidFill>
                <a:effectLst>
                  <a:outerShdw blurRad="38100" dist="38100" dir="2700000" algn="tl">
                    <a:srgbClr val="C0C0C0"/>
                  </a:outerShdw>
                </a:effectLst>
                <a:latin typeface="Helvetica Neue Bold Condensed" pitchFamily="18" charset="0"/>
                <a:sym typeface="Helvetica Neue Bold Condensed" pitchFamily="18" charset="0"/>
              </a:rPr>
              <a:t>Fig. 10</a:t>
            </a:r>
          </a:p>
        </p:txBody>
      </p:sp>
      <p:grpSp>
        <p:nvGrpSpPr>
          <p:cNvPr id="163845" name="Group 5">
            <a:extLst>
              <a:ext uri="{FF2B5EF4-FFF2-40B4-BE49-F238E27FC236}">
                <a16:creationId xmlns:a16="http://schemas.microsoft.com/office/drawing/2014/main" id="{E79AB50D-967B-4D33-8EFA-246E3E8C9D8D}"/>
              </a:ext>
            </a:extLst>
          </p:cNvPr>
          <p:cNvGrpSpPr>
            <a:grpSpLocks/>
          </p:cNvGrpSpPr>
          <p:nvPr/>
        </p:nvGrpSpPr>
        <p:grpSpPr bwMode="auto">
          <a:xfrm>
            <a:off x="7950200" y="609600"/>
            <a:ext cx="1181100" cy="584200"/>
            <a:chOff x="0" y="0"/>
            <a:chExt cx="744" cy="368"/>
          </a:xfrm>
        </p:grpSpPr>
        <p:sp>
          <p:nvSpPr>
            <p:cNvPr id="29702" name="Line 6">
              <a:extLst>
                <a:ext uri="{FF2B5EF4-FFF2-40B4-BE49-F238E27FC236}">
                  <a16:creationId xmlns:a16="http://schemas.microsoft.com/office/drawing/2014/main" id="{C0C4BE7F-F81C-4774-AC87-A475250F3BE9}"/>
                </a:ext>
              </a:extLst>
            </p:cNvPr>
            <p:cNvSpPr>
              <a:spLocks noChangeShapeType="1"/>
            </p:cNvSpPr>
            <p:nvPr/>
          </p:nvSpPr>
          <p:spPr bwMode="auto">
            <a:xfrm flipH="1">
              <a:off x="375" y="184"/>
              <a:ext cx="369" cy="0"/>
            </a:xfrm>
            <a:prstGeom prst="line">
              <a:avLst/>
            </a:prstGeom>
            <a:noFill/>
            <a:ln w="76200">
              <a:solidFill>
                <a:srgbClr val="289A0C"/>
              </a:solidFill>
              <a:round/>
              <a:headEnd type="stealth" w="med" len="med"/>
              <a:tailEnd/>
            </a:ln>
            <a:extLst>
              <a:ext uri="{909E8E84-426E-40DD-AFC4-6F175D3DCCD1}">
                <a14:hiddenFill xmlns:a14="http://schemas.microsoft.com/office/drawing/2010/main">
                  <a:noFill/>
                </a14:hiddenFill>
              </a:ext>
            </a:extLst>
          </p:spPr>
          <p:txBody>
            <a:bodyPr/>
            <a:lstStyle/>
            <a:p>
              <a:endParaRPr lang="en-US"/>
            </a:p>
          </p:txBody>
        </p:sp>
        <p:sp>
          <p:nvSpPr>
            <p:cNvPr id="29703" name="Rectangle 7">
              <a:extLst>
                <a:ext uri="{FF2B5EF4-FFF2-40B4-BE49-F238E27FC236}">
                  <a16:creationId xmlns:a16="http://schemas.microsoft.com/office/drawing/2014/main" id="{2438ACBE-C6F5-42EF-8AC5-D401DAA9165B}"/>
                </a:ext>
              </a:extLst>
            </p:cNvPr>
            <p:cNvSpPr>
              <a:spLocks/>
            </p:cNvSpPr>
            <p:nvPr/>
          </p:nvSpPr>
          <p:spPr bwMode="auto">
            <a:xfrm>
              <a:off x="82" y="42"/>
              <a:ext cx="139" cy="230"/>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2400" b="0">
                  <a:solidFill>
                    <a:srgbClr val="1F9322"/>
                  </a:solidFill>
                  <a:effectLst>
                    <a:outerShdw blurRad="38100" dist="38100" dir="2700000" algn="tl">
                      <a:srgbClr val="C0C0C0"/>
                    </a:outerShdw>
                  </a:effectLst>
                  <a:latin typeface="Helvetica Neue" pitchFamily="18" charset="0"/>
                  <a:sym typeface="Helvetica Neue" pitchFamily="18" charset="0"/>
                </a:rPr>
                <a:t>A</a:t>
              </a:r>
            </a:p>
          </p:txBody>
        </p:sp>
        <p:sp>
          <p:nvSpPr>
            <p:cNvPr id="29704" name="Oval 8">
              <a:extLst>
                <a:ext uri="{FF2B5EF4-FFF2-40B4-BE49-F238E27FC236}">
                  <a16:creationId xmlns:a16="http://schemas.microsoft.com/office/drawing/2014/main" id="{D79F5FA6-CE14-4C00-B935-18A9F3EA475C}"/>
                </a:ext>
              </a:extLst>
            </p:cNvPr>
            <p:cNvSpPr>
              <a:spLocks/>
            </p:cNvSpPr>
            <p:nvPr/>
          </p:nvSpPr>
          <p:spPr bwMode="auto">
            <a:xfrm>
              <a:off x="0" y="0"/>
              <a:ext cx="368" cy="368"/>
            </a:xfrm>
            <a:prstGeom prst="ellipse">
              <a:avLst/>
            </a:prstGeom>
            <a:noFill/>
            <a:ln w="50800">
              <a:solidFill>
                <a:srgbClr val="3A9A13"/>
              </a:solidFill>
              <a:prstDash val="solid"/>
              <a:round/>
              <a:headEnd type="none" w="med" len="med"/>
              <a:tailEnd type="none" w="med" len="med"/>
            </a:ln>
          </p:spPr>
          <p:txBody>
            <a:bodyPr lIns="0" tIns="0" rIns="0" bIns="0"/>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endParaRPr lang="en-US" altLang="en-US" b="0">
                <a:effectLst>
                  <a:outerShdw blurRad="38100" dist="38100" dir="2700000" algn="tl">
                    <a:srgbClr val="C0C0C0"/>
                  </a:outerShdw>
                </a:effectLst>
              </a:endParaRPr>
            </a:p>
          </p:txBody>
        </p:sp>
      </p:grpSp>
      <p:sp>
        <p:nvSpPr>
          <p:cNvPr id="163846" name="AutoShape 9">
            <a:extLst>
              <a:ext uri="{FF2B5EF4-FFF2-40B4-BE49-F238E27FC236}">
                <a16:creationId xmlns:a16="http://schemas.microsoft.com/office/drawing/2014/main" id="{E1318EB8-8583-457C-9084-FF557CD3CEA3}"/>
              </a:ext>
            </a:extLst>
          </p:cNvPr>
          <p:cNvSpPr>
            <a:spLocks/>
          </p:cNvSpPr>
          <p:nvPr/>
        </p:nvSpPr>
        <p:spPr bwMode="auto">
          <a:xfrm>
            <a:off x="5969000" y="2438400"/>
            <a:ext cx="2832100" cy="749300"/>
          </a:xfrm>
          <a:prstGeom prst="roundRect">
            <a:avLst>
              <a:gd name="adj" fmla="val 25421"/>
            </a:avLst>
          </a:prstGeom>
          <a:solidFill>
            <a:schemeClr val="accent1"/>
          </a:solidFill>
          <a:ln>
            <a:noFill/>
          </a:ln>
          <a:extLst>
            <a:ext uri="{91240B29-F687-4F45-9708-019B960494DF}">
              <a14:hiddenLine xmlns:a14="http://schemas.microsoft.com/office/drawing/2010/main" w="25400">
                <a:solidFill>
                  <a:srgbClr val="000000"/>
                </a:solidFill>
                <a:round/>
                <a:headEnd/>
                <a:tailEnd/>
              </a14:hiddenLine>
            </a:ext>
          </a:extLst>
        </p:spPr>
        <p:txBody>
          <a:bodyPr lIns="0" tIns="0" rIns="0" bIns="0" anchor="ct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algn="l" eaLnBrk="1" hangingPunct="1"/>
            <a:r>
              <a:rPr lang="en-US" altLang="en-US" sz="1800" b="0" i="1">
                <a:solidFill>
                  <a:srgbClr val="FFFFFF"/>
                </a:solidFill>
                <a:effectLst/>
                <a:latin typeface="Helvetica" panose="020B0604020202020204" pitchFamily="34" charset="0"/>
                <a:cs typeface="Helvetica" panose="020B0604020202020204" pitchFamily="34" charset="0"/>
                <a:sym typeface="Helvetica" panose="020B0604020202020204" pitchFamily="34" charset="0"/>
              </a:rPr>
              <a:t>Current Categories</a:t>
            </a:r>
            <a:br>
              <a:rPr lang="en-US" altLang="en-US" sz="1800" b="0" i="1">
                <a:solidFill>
                  <a:srgbClr val="FFFFFF"/>
                </a:solidFill>
                <a:effectLst/>
                <a:latin typeface="Helvetica" panose="020B0604020202020204" pitchFamily="34" charset="0"/>
                <a:cs typeface="Helvetica" panose="020B0604020202020204" pitchFamily="34" charset="0"/>
                <a:sym typeface="Helvetica" panose="020B0604020202020204" pitchFamily="34" charset="0"/>
              </a:rPr>
            </a:br>
            <a:r>
              <a:rPr lang="en-US" altLang="en-US" sz="1800" b="0" i="1">
                <a:solidFill>
                  <a:srgbClr val="FFFFFF"/>
                </a:solidFill>
                <a:effectLst/>
                <a:latin typeface="Helvetica" panose="020B0604020202020204" pitchFamily="34" charset="0"/>
                <a:cs typeface="Helvetica" panose="020B0604020202020204" pitchFamily="34" charset="0"/>
                <a:sym typeface="Helvetica" panose="020B0604020202020204" pitchFamily="34" charset="0"/>
              </a:rPr>
              <a:t>with check boxes to select</a:t>
            </a:r>
          </a:p>
        </p:txBody>
      </p:sp>
      <p:sp>
        <p:nvSpPr>
          <p:cNvPr id="29706" name="Rectangle 10">
            <a:extLst>
              <a:ext uri="{FF2B5EF4-FFF2-40B4-BE49-F238E27FC236}">
                <a16:creationId xmlns:a16="http://schemas.microsoft.com/office/drawing/2014/main" id="{80086B02-AC12-412E-B46D-8B82D6944EDD}"/>
              </a:ext>
            </a:extLst>
          </p:cNvPr>
          <p:cNvSpPr>
            <a:spLocks/>
          </p:cNvSpPr>
          <p:nvPr/>
        </p:nvSpPr>
        <p:spPr bwMode="auto">
          <a:xfrm>
            <a:off x="8731250" y="1990725"/>
            <a:ext cx="579438" cy="1447800"/>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9500" b="0">
                <a:solidFill>
                  <a:srgbClr val="E62524"/>
                </a:solidFill>
                <a:effectLst>
                  <a:outerShdw blurRad="38100" dist="38100" dir="2700000" algn="tl">
                    <a:srgbClr val="C0C0C0"/>
                  </a:outerShdw>
                </a:effectLst>
              </a:rPr>
              <a:t>{</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64873" name="Object 9">
            <a:extLst>
              <a:ext uri="{FF2B5EF4-FFF2-40B4-BE49-F238E27FC236}">
                <a16:creationId xmlns:a16="http://schemas.microsoft.com/office/drawing/2014/main" id="{F556FF20-E572-4295-96CE-16A01DAD08EE}"/>
              </a:ext>
            </a:extLst>
          </p:cNvPr>
          <p:cNvGraphicFramePr>
            <a:graphicFrameLocks noChangeAspect="1"/>
          </p:cNvGraphicFramePr>
          <p:nvPr/>
        </p:nvGraphicFramePr>
        <p:xfrm>
          <a:off x="1168400" y="381000"/>
          <a:ext cx="10363200" cy="4953000"/>
        </p:xfrm>
        <a:graphic>
          <a:graphicData uri="http://schemas.openxmlformats.org/presentationml/2006/ole">
            <mc:AlternateContent xmlns:mc="http://schemas.openxmlformats.org/markup-compatibility/2006">
              <mc:Choice xmlns:v="urn:schemas-microsoft-com:vml" Requires="v">
                <p:oleObj spid="_x0000_s164874" name="Image" r:id="rId3" imgW="12431746" imgH="4139683" progId="Photoshop.Image.11">
                  <p:embed/>
                </p:oleObj>
              </mc:Choice>
              <mc:Fallback>
                <p:oleObj name="Image" r:id="rId3" imgW="12431746" imgH="4139683" progId="Photoshop.Image.11">
                  <p:embed/>
                  <p:pic>
                    <p:nvPicPr>
                      <p:cNvPr id="0" name="Object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68400" y="381000"/>
                        <a:ext cx="10363200" cy="49530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66" name="Rectangle 2">
            <a:extLst>
              <a:ext uri="{FF2B5EF4-FFF2-40B4-BE49-F238E27FC236}">
                <a16:creationId xmlns:a16="http://schemas.microsoft.com/office/drawing/2014/main" id="{1A962A22-BD44-49EB-835E-48776840110A}"/>
              </a:ext>
            </a:extLst>
          </p:cNvPr>
          <p:cNvSpPr>
            <a:spLocks noGrp="1" noChangeArrowheads="1"/>
          </p:cNvSpPr>
          <p:nvPr>
            <p:ph idx="1"/>
          </p:nvPr>
        </p:nvSpPr>
        <p:spPr bwMode="auto">
          <a:xfrm>
            <a:off x="939800" y="5715000"/>
            <a:ext cx="10464800" cy="228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Font typeface="Arial" panose="020B0604020202020204" pitchFamily="34" charset="0"/>
              <a:buNone/>
              <a:tabLst>
                <a:tab pos="6399213" algn="l"/>
              </a:tabLst>
            </a:pPr>
            <a:r>
              <a:rPr lang="en-US" altLang="en-US" sz="2400" b="1">
                <a:solidFill>
                  <a:srgbClr val="4F81BD"/>
                </a:solidFill>
                <a:latin typeface="Futura" pitchFamily="18" charset="0"/>
                <a:ea typeface="ＭＳ Ｐゴシック" panose="020B0600070205080204" pitchFamily="34" charset="-128"/>
                <a:cs typeface="Helvetica" panose="020B0604020202020204" pitchFamily="34" charset="0"/>
                <a:sym typeface="Helvetica" panose="020B0604020202020204" pitchFamily="34" charset="0"/>
              </a:rPr>
              <a:t>Writing a New Post — Comments</a:t>
            </a:r>
            <a:endParaRPr lang="en-US" altLang="en-US" sz="2400" b="1">
              <a:solidFill>
                <a:srgbClr val="4F81BD"/>
              </a:solidFill>
              <a:latin typeface="Futura" pitchFamily="18" charset="0"/>
              <a:ea typeface="ヒラギノ角ゴ ProN W6" pitchFamily="18" charset="-128"/>
              <a:sym typeface="Helvetica" panose="020B0604020202020204" pitchFamily="34" charset="0"/>
            </a:endParaRPr>
          </a:p>
          <a:p>
            <a:pPr eaLnBrk="1" hangingPunct="1">
              <a:spcBef>
                <a:spcPts val="700"/>
              </a:spcBef>
              <a:tabLst>
                <a:tab pos="6399213" algn="l"/>
              </a:tabLst>
            </a:pP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the bottom of your Post entry screen, you’ll see a box labeled “Discussion” with 2 check boxes </a:t>
            </a: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r>
              <a:rPr lang="en-US" altLang="en-US" sz="2000" b="1">
                <a:solidFill>
                  <a:srgbClr val="3A9A13"/>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A</a:t>
            </a: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This allows you to control whether site visitors can submit a comment about this post. The default setting allows comments. There can be SEO advantages to allowing comments, however, </a:t>
            </a: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if you do not want to allow comments on this post, click the check box so that the checkbox is cleared.</a:t>
            </a:r>
            <a:endParaRPr lang="en-US" altLang="en-US" sz="2000" b="1">
              <a:solidFill>
                <a:srgbClr val="000000"/>
              </a:solidFill>
              <a:latin typeface="Century Gothic" panose="020B0502020202020204" pitchFamily="34" charset="0"/>
              <a:ea typeface="ヒラギノ明朝 ProN W6" pitchFamily="18" charset="-128"/>
              <a:sym typeface="Georgia" panose="02040502050405020303" pitchFamily="18" charset="0"/>
            </a:endParaRPr>
          </a:p>
        </p:txBody>
      </p:sp>
      <p:grpSp>
        <p:nvGrpSpPr>
          <p:cNvPr id="164868" name="Group 4">
            <a:extLst>
              <a:ext uri="{FF2B5EF4-FFF2-40B4-BE49-F238E27FC236}">
                <a16:creationId xmlns:a16="http://schemas.microsoft.com/office/drawing/2014/main" id="{1D338BBE-05E0-4459-BA1E-AB5FC5BA9305}"/>
              </a:ext>
            </a:extLst>
          </p:cNvPr>
          <p:cNvGrpSpPr>
            <a:grpSpLocks/>
          </p:cNvGrpSpPr>
          <p:nvPr/>
        </p:nvGrpSpPr>
        <p:grpSpPr bwMode="auto">
          <a:xfrm>
            <a:off x="1549400" y="4343400"/>
            <a:ext cx="1181100" cy="584200"/>
            <a:chOff x="0" y="0"/>
            <a:chExt cx="744" cy="368"/>
          </a:xfrm>
        </p:grpSpPr>
        <p:sp>
          <p:nvSpPr>
            <p:cNvPr id="30725" name="Line 5">
              <a:extLst>
                <a:ext uri="{FF2B5EF4-FFF2-40B4-BE49-F238E27FC236}">
                  <a16:creationId xmlns:a16="http://schemas.microsoft.com/office/drawing/2014/main" id="{13CB5679-54CB-4B15-A41E-7937836668E7}"/>
                </a:ext>
              </a:extLst>
            </p:cNvPr>
            <p:cNvSpPr>
              <a:spLocks noChangeShapeType="1"/>
            </p:cNvSpPr>
            <p:nvPr/>
          </p:nvSpPr>
          <p:spPr bwMode="auto">
            <a:xfrm flipH="1">
              <a:off x="375" y="184"/>
              <a:ext cx="369" cy="0"/>
            </a:xfrm>
            <a:prstGeom prst="line">
              <a:avLst/>
            </a:prstGeom>
            <a:noFill/>
            <a:ln w="76200">
              <a:solidFill>
                <a:srgbClr val="289A0C"/>
              </a:solidFill>
              <a:round/>
              <a:headEnd type="stealth" w="med" len="med"/>
              <a:tailEnd/>
            </a:ln>
            <a:extLst>
              <a:ext uri="{909E8E84-426E-40DD-AFC4-6F175D3DCCD1}">
                <a14:hiddenFill xmlns:a14="http://schemas.microsoft.com/office/drawing/2010/main">
                  <a:noFill/>
                </a14:hiddenFill>
              </a:ext>
            </a:extLst>
          </p:spPr>
          <p:txBody>
            <a:bodyPr/>
            <a:lstStyle/>
            <a:p>
              <a:endParaRPr lang="en-US"/>
            </a:p>
          </p:txBody>
        </p:sp>
        <p:sp>
          <p:nvSpPr>
            <p:cNvPr id="30726" name="Rectangle 6">
              <a:extLst>
                <a:ext uri="{FF2B5EF4-FFF2-40B4-BE49-F238E27FC236}">
                  <a16:creationId xmlns:a16="http://schemas.microsoft.com/office/drawing/2014/main" id="{84F7B609-9094-4738-86DD-C5C26C49DED1}"/>
                </a:ext>
              </a:extLst>
            </p:cNvPr>
            <p:cNvSpPr>
              <a:spLocks/>
            </p:cNvSpPr>
            <p:nvPr/>
          </p:nvSpPr>
          <p:spPr bwMode="auto">
            <a:xfrm>
              <a:off x="82" y="42"/>
              <a:ext cx="139" cy="230"/>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2400" b="0">
                  <a:solidFill>
                    <a:srgbClr val="1F9322"/>
                  </a:solidFill>
                  <a:effectLst>
                    <a:outerShdw blurRad="38100" dist="38100" dir="2700000" algn="tl">
                      <a:srgbClr val="C0C0C0"/>
                    </a:outerShdw>
                  </a:effectLst>
                  <a:latin typeface="Helvetica Neue" pitchFamily="18" charset="0"/>
                  <a:sym typeface="Helvetica Neue" pitchFamily="18" charset="0"/>
                </a:rPr>
                <a:t>A</a:t>
              </a:r>
            </a:p>
          </p:txBody>
        </p:sp>
        <p:sp>
          <p:nvSpPr>
            <p:cNvPr id="30727" name="Oval 7">
              <a:extLst>
                <a:ext uri="{FF2B5EF4-FFF2-40B4-BE49-F238E27FC236}">
                  <a16:creationId xmlns:a16="http://schemas.microsoft.com/office/drawing/2014/main" id="{0C3E1742-95A6-444D-9EE9-0B099A633BB9}"/>
                </a:ext>
              </a:extLst>
            </p:cNvPr>
            <p:cNvSpPr>
              <a:spLocks/>
            </p:cNvSpPr>
            <p:nvPr/>
          </p:nvSpPr>
          <p:spPr bwMode="auto">
            <a:xfrm>
              <a:off x="0" y="0"/>
              <a:ext cx="368" cy="368"/>
            </a:xfrm>
            <a:prstGeom prst="ellipse">
              <a:avLst/>
            </a:prstGeom>
            <a:noFill/>
            <a:ln w="50800">
              <a:solidFill>
                <a:srgbClr val="3A9A13"/>
              </a:solidFill>
              <a:prstDash val="solid"/>
              <a:round/>
              <a:headEnd type="none" w="med" len="med"/>
              <a:tailEnd type="none" w="med" len="med"/>
            </a:ln>
          </p:spPr>
          <p:txBody>
            <a:bodyPr lIns="0" tIns="0" rIns="0" bIns="0"/>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endParaRPr lang="en-US" altLang="en-US" b="0">
                <a:effectLst>
                  <a:outerShdw blurRad="38100" dist="38100" dir="2700000" algn="tl">
                    <a:srgbClr val="C0C0C0"/>
                  </a:outerShdw>
                </a:effectLst>
              </a:endParaRPr>
            </a:p>
          </p:txBody>
        </p:sp>
      </p:grpSp>
      <p:sp>
        <p:nvSpPr>
          <p:cNvPr id="30728" name="Rectangle 8">
            <a:extLst>
              <a:ext uri="{FF2B5EF4-FFF2-40B4-BE49-F238E27FC236}">
                <a16:creationId xmlns:a16="http://schemas.microsoft.com/office/drawing/2014/main" id="{33F33015-87BF-41A7-966F-0CA8FC538767}"/>
              </a:ext>
            </a:extLst>
          </p:cNvPr>
          <p:cNvSpPr>
            <a:spLocks/>
          </p:cNvSpPr>
          <p:nvPr/>
        </p:nvSpPr>
        <p:spPr bwMode="auto">
          <a:xfrm>
            <a:off x="531813" y="5157788"/>
            <a:ext cx="471487" cy="219075"/>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400" b="0">
                <a:solidFill>
                  <a:schemeClr val="tx1"/>
                </a:solidFill>
                <a:effectLst>
                  <a:outerShdw blurRad="38100" dist="38100" dir="2700000" algn="tl">
                    <a:srgbClr val="C0C0C0"/>
                  </a:outerShdw>
                </a:effectLst>
                <a:latin typeface="Helvetica Neue Bold Condensed" pitchFamily="18" charset="0"/>
                <a:sym typeface="Helvetica Neue Bold Condensed" pitchFamily="18" charset="0"/>
              </a:rPr>
              <a:t>Fig. 11</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65898" name="Object 10">
            <a:extLst>
              <a:ext uri="{FF2B5EF4-FFF2-40B4-BE49-F238E27FC236}">
                <a16:creationId xmlns:a16="http://schemas.microsoft.com/office/drawing/2014/main" id="{8C439362-5AE9-4E99-A123-33BF52C26E5A}"/>
              </a:ext>
            </a:extLst>
          </p:cNvPr>
          <p:cNvGraphicFramePr>
            <a:graphicFrameLocks noChangeAspect="1"/>
          </p:cNvGraphicFramePr>
          <p:nvPr/>
        </p:nvGraphicFramePr>
        <p:xfrm>
          <a:off x="1397000" y="152400"/>
          <a:ext cx="10668000" cy="5105400"/>
        </p:xfrm>
        <a:graphic>
          <a:graphicData uri="http://schemas.openxmlformats.org/presentationml/2006/ole">
            <mc:AlternateContent xmlns:mc="http://schemas.openxmlformats.org/markup-compatibility/2006">
              <mc:Choice xmlns:v="urn:schemas-microsoft-com:vml" Requires="v">
                <p:oleObj spid="_x0000_s165899" name="Image" r:id="rId3" imgW="12431746" imgH="5104762" progId="Photoshop.Image.11">
                  <p:embed/>
                </p:oleObj>
              </mc:Choice>
              <mc:Fallback>
                <p:oleObj name="Image" r:id="rId3" imgW="12431746" imgH="5104762" progId="Photoshop.Image.11">
                  <p:embed/>
                  <p:pic>
                    <p:nvPicPr>
                      <p:cNvPr id="0" name="Object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97000" y="152400"/>
                        <a:ext cx="10668000" cy="510540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5890" name="Rectangle 2">
            <a:extLst>
              <a:ext uri="{FF2B5EF4-FFF2-40B4-BE49-F238E27FC236}">
                <a16:creationId xmlns:a16="http://schemas.microsoft.com/office/drawing/2014/main" id="{99B426E1-2FE7-414D-B53E-D348D3D67F6A}"/>
              </a:ext>
            </a:extLst>
          </p:cNvPr>
          <p:cNvSpPr>
            <a:spLocks noGrp="1" noChangeArrowheads="1"/>
          </p:cNvSpPr>
          <p:nvPr>
            <p:ph idx="1"/>
          </p:nvPr>
        </p:nvSpPr>
        <p:spPr bwMode="auto">
          <a:xfrm>
            <a:off x="1397000" y="5562600"/>
            <a:ext cx="10464800" cy="2159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Font typeface="Arial" panose="020B0604020202020204" pitchFamily="34" charset="0"/>
              <a:buNone/>
              <a:tabLst>
                <a:tab pos="6399213" algn="l"/>
              </a:tabLst>
            </a:pPr>
            <a:r>
              <a:rPr lang="en-US" altLang="en-US" sz="2400" b="1">
                <a:solidFill>
                  <a:srgbClr val="4F81BD"/>
                </a:solidFill>
                <a:latin typeface="Futura" pitchFamily="18" charset="0"/>
                <a:ea typeface="ＭＳ Ｐゴシック" panose="020B0600070205080204" pitchFamily="34" charset="-128"/>
                <a:cs typeface="Helvetica" panose="020B0604020202020204" pitchFamily="34" charset="0"/>
                <a:sym typeface="Helvetica" panose="020B0604020202020204" pitchFamily="34" charset="0"/>
              </a:rPr>
              <a:t>Writing a New Post — Publishing</a:t>
            </a:r>
            <a:endParaRPr lang="en-US" altLang="en-US" sz="2400" b="1">
              <a:solidFill>
                <a:srgbClr val="4F81BD"/>
              </a:solidFill>
              <a:latin typeface="Futura" pitchFamily="18" charset="0"/>
              <a:ea typeface="ヒラギノ角ゴ ProN W6" pitchFamily="18" charset="-128"/>
              <a:sym typeface="Helvetica" panose="020B0604020202020204" pitchFamily="34" charset="0"/>
            </a:endParaRPr>
          </a:p>
          <a:p>
            <a:pPr eaLnBrk="1" hangingPunct="1">
              <a:spcBef>
                <a:spcPts val="700"/>
              </a:spcBef>
              <a:tabLst>
                <a:tab pos="6399213" algn="l"/>
              </a:tabLst>
            </a:pP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You have a Title, Body Content, Tags, assigned a Category and decided whether or not to allow comments. You’re now ready to publish (i.e. make the post visible on the web) your first post. Scroll back to the top of the page.</a:t>
            </a:r>
          </a:p>
          <a:p>
            <a:pPr eaLnBrk="1" hangingPunct="1">
              <a:lnSpc>
                <a:spcPct val="150000"/>
              </a:lnSpc>
              <a:spcBef>
                <a:spcPts val="700"/>
              </a:spcBef>
              <a:buClr>
                <a:srgbClr val="000000"/>
              </a:buClr>
              <a:buSzPct val="125000"/>
              <a:buFont typeface="Georgia" panose="02040502050405020303" pitchFamily="18" charset="0"/>
              <a:buChar char="•"/>
              <a:tabLst>
                <a:tab pos="6399213" algn="l"/>
              </a:tabLst>
            </a:pP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To publish, click the publish button (</a:t>
            </a:r>
            <a:r>
              <a:rPr lang="en-US" altLang="en-US" sz="2000" b="1">
                <a:solidFill>
                  <a:srgbClr val="3A9A13"/>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A</a:t>
            </a: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a:t>
            </a:r>
            <a:endParaRPr lang="en-US" altLang="en-US" sz="2000" b="1">
              <a:solidFill>
                <a:srgbClr val="000000"/>
              </a:solidFill>
              <a:latin typeface="Century Gothic" panose="020B0502020202020204" pitchFamily="34" charset="0"/>
              <a:ea typeface="ヒラギノ明朝 ProN W6" pitchFamily="18" charset="-128"/>
              <a:sym typeface="Georgia" panose="02040502050405020303" pitchFamily="18" charset="0"/>
            </a:endParaRPr>
          </a:p>
        </p:txBody>
      </p:sp>
      <p:sp>
        <p:nvSpPr>
          <p:cNvPr id="31748" name="Rectangle 4">
            <a:extLst>
              <a:ext uri="{FF2B5EF4-FFF2-40B4-BE49-F238E27FC236}">
                <a16:creationId xmlns:a16="http://schemas.microsoft.com/office/drawing/2014/main" id="{A7BAE8A8-13C3-4086-9B25-B7C888EEFD43}"/>
              </a:ext>
            </a:extLst>
          </p:cNvPr>
          <p:cNvSpPr>
            <a:spLocks/>
          </p:cNvSpPr>
          <p:nvPr/>
        </p:nvSpPr>
        <p:spPr bwMode="auto">
          <a:xfrm>
            <a:off x="760413" y="5099050"/>
            <a:ext cx="471487" cy="219075"/>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400" b="0">
                <a:solidFill>
                  <a:schemeClr val="tx1"/>
                </a:solidFill>
                <a:effectLst>
                  <a:outerShdw blurRad="38100" dist="38100" dir="2700000" algn="tl">
                    <a:srgbClr val="C0C0C0"/>
                  </a:outerShdw>
                </a:effectLst>
                <a:latin typeface="Helvetica Neue Bold Condensed" pitchFamily="18" charset="0"/>
                <a:sym typeface="Helvetica Neue Bold Condensed" pitchFamily="18" charset="0"/>
              </a:rPr>
              <a:t>Fig. 12</a:t>
            </a:r>
          </a:p>
        </p:txBody>
      </p:sp>
      <p:grpSp>
        <p:nvGrpSpPr>
          <p:cNvPr id="165893" name="Group 5">
            <a:extLst>
              <a:ext uri="{FF2B5EF4-FFF2-40B4-BE49-F238E27FC236}">
                <a16:creationId xmlns:a16="http://schemas.microsoft.com/office/drawing/2014/main" id="{E2001ED3-7D42-4F81-9422-568683EA9E73}"/>
              </a:ext>
            </a:extLst>
          </p:cNvPr>
          <p:cNvGrpSpPr>
            <a:grpSpLocks/>
          </p:cNvGrpSpPr>
          <p:nvPr/>
        </p:nvGrpSpPr>
        <p:grpSpPr bwMode="auto">
          <a:xfrm>
            <a:off x="11607800" y="2971800"/>
            <a:ext cx="393700" cy="647700"/>
            <a:chOff x="0" y="0"/>
            <a:chExt cx="248" cy="408"/>
          </a:xfrm>
        </p:grpSpPr>
        <p:sp>
          <p:nvSpPr>
            <p:cNvPr id="31750" name="Line 6">
              <a:extLst>
                <a:ext uri="{FF2B5EF4-FFF2-40B4-BE49-F238E27FC236}">
                  <a16:creationId xmlns:a16="http://schemas.microsoft.com/office/drawing/2014/main" id="{E8143393-AC39-40A5-BFDA-F041DB0676A3}"/>
                </a:ext>
              </a:extLst>
            </p:cNvPr>
            <p:cNvSpPr>
              <a:spLocks noChangeShapeType="1"/>
            </p:cNvSpPr>
            <p:nvPr/>
          </p:nvSpPr>
          <p:spPr bwMode="auto">
            <a:xfrm rot="10800000">
              <a:off x="127" y="264"/>
              <a:ext cx="0" cy="144"/>
            </a:xfrm>
            <a:prstGeom prst="line">
              <a:avLst/>
            </a:prstGeom>
            <a:noFill/>
            <a:ln w="50800">
              <a:solidFill>
                <a:srgbClr val="289A0C"/>
              </a:solidFill>
              <a:prstDash val="solid"/>
              <a:round/>
              <a:headEnd type="stealth" w="med" len="med"/>
              <a:tailEnd type="none" w="med" len="med"/>
            </a:ln>
          </p:spPr>
          <p:txBody>
            <a:bodyPr/>
            <a:lstStyle/>
            <a:p>
              <a:pPr>
                <a:defRPr/>
              </a:pPr>
              <a:endParaRPr lang="en-US" b="0">
                <a:latin typeface="Hoefler Text" pitchFamily="-28" charset="0"/>
                <a:ea typeface="ヒラギノ明朝 ProN W3" pitchFamily="-28" charset="-128"/>
                <a:cs typeface="ヒラギノ明朝 ProN W3" pitchFamily="-28" charset="-128"/>
                <a:sym typeface="Hoefler Text" pitchFamily="-28" charset="0"/>
              </a:endParaRPr>
            </a:p>
          </p:txBody>
        </p:sp>
        <p:grpSp>
          <p:nvGrpSpPr>
            <p:cNvPr id="165895" name="Group 7">
              <a:extLst>
                <a:ext uri="{FF2B5EF4-FFF2-40B4-BE49-F238E27FC236}">
                  <a16:creationId xmlns:a16="http://schemas.microsoft.com/office/drawing/2014/main" id="{67F61D4F-146F-4E35-AE75-ACEEB4528F44}"/>
                </a:ext>
              </a:extLst>
            </p:cNvPr>
            <p:cNvGrpSpPr>
              <a:grpSpLocks/>
            </p:cNvGrpSpPr>
            <p:nvPr/>
          </p:nvGrpSpPr>
          <p:grpSpPr bwMode="auto">
            <a:xfrm>
              <a:off x="0" y="0"/>
              <a:ext cx="248" cy="248"/>
              <a:chOff x="0" y="0"/>
              <a:chExt cx="248" cy="248"/>
            </a:xfrm>
          </p:grpSpPr>
          <p:sp>
            <p:nvSpPr>
              <p:cNvPr id="31752" name="Rectangle 8">
                <a:extLst>
                  <a:ext uri="{FF2B5EF4-FFF2-40B4-BE49-F238E27FC236}">
                    <a16:creationId xmlns:a16="http://schemas.microsoft.com/office/drawing/2014/main" id="{10442121-181D-4482-8941-3D359CC0D709}"/>
                  </a:ext>
                </a:extLst>
              </p:cNvPr>
              <p:cNvSpPr>
                <a:spLocks/>
              </p:cNvSpPr>
              <p:nvPr/>
            </p:nvSpPr>
            <p:spPr bwMode="auto">
              <a:xfrm>
                <a:off x="38" y="4"/>
                <a:ext cx="104" cy="173"/>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800" b="0">
                    <a:solidFill>
                      <a:srgbClr val="1F9322"/>
                    </a:solidFill>
                    <a:effectLst>
                      <a:outerShdw blurRad="38100" dist="38100" dir="2700000" algn="tl">
                        <a:srgbClr val="C0C0C0"/>
                      </a:outerShdw>
                    </a:effectLst>
                    <a:latin typeface="Helvetica Neue" pitchFamily="18" charset="0"/>
                    <a:sym typeface="Helvetica Neue" pitchFamily="18" charset="0"/>
                  </a:rPr>
                  <a:t>A</a:t>
                </a:r>
              </a:p>
            </p:txBody>
          </p:sp>
          <p:sp>
            <p:nvSpPr>
              <p:cNvPr id="31753" name="Oval 9">
                <a:extLst>
                  <a:ext uri="{FF2B5EF4-FFF2-40B4-BE49-F238E27FC236}">
                    <a16:creationId xmlns:a16="http://schemas.microsoft.com/office/drawing/2014/main" id="{E776C835-91C9-489A-8132-7DE178D818EB}"/>
                  </a:ext>
                </a:extLst>
              </p:cNvPr>
              <p:cNvSpPr>
                <a:spLocks/>
              </p:cNvSpPr>
              <p:nvPr/>
            </p:nvSpPr>
            <p:spPr bwMode="auto">
              <a:xfrm>
                <a:off x="0" y="0"/>
                <a:ext cx="248" cy="248"/>
              </a:xfrm>
              <a:prstGeom prst="ellipse">
                <a:avLst/>
              </a:prstGeom>
              <a:noFill/>
              <a:ln w="50800">
                <a:solidFill>
                  <a:srgbClr val="3A9A13"/>
                </a:solidFill>
                <a:prstDash val="solid"/>
                <a:round/>
                <a:headEnd type="none" w="med" len="med"/>
                <a:tailEnd type="none" w="med" len="med"/>
              </a:ln>
            </p:spPr>
            <p:txBody>
              <a:bodyPr lIns="0" tIns="0" rIns="0" bIns="0"/>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endParaRPr lang="en-US" altLang="en-US" b="0">
                  <a:effectLst>
                    <a:outerShdw blurRad="38100" dist="38100" dir="2700000" algn="tl">
                      <a:srgbClr val="C0C0C0"/>
                    </a:outerShdw>
                  </a:effectLst>
                </a:endParaRPr>
              </a:p>
            </p:txBody>
          </p:sp>
        </p:grpSp>
      </p:gr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66921" name="Object 9">
            <a:extLst>
              <a:ext uri="{FF2B5EF4-FFF2-40B4-BE49-F238E27FC236}">
                <a16:creationId xmlns:a16="http://schemas.microsoft.com/office/drawing/2014/main" id="{FB12BECE-FFC4-4347-907A-9183E3886C9B}"/>
              </a:ext>
            </a:extLst>
          </p:cNvPr>
          <p:cNvGraphicFramePr>
            <a:graphicFrameLocks noChangeAspect="1"/>
          </p:cNvGraphicFramePr>
          <p:nvPr/>
        </p:nvGraphicFramePr>
        <p:xfrm>
          <a:off x="1168400" y="98425"/>
          <a:ext cx="10820400" cy="5464175"/>
        </p:xfrm>
        <a:graphic>
          <a:graphicData uri="http://schemas.openxmlformats.org/presentationml/2006/ole">
            <mc:AlternateContent xmlns:mc="http://schemas.openxmlformats.org/markup-compatibility/2006">
              <mc:Choice xmlns:v="urn:schemas-microsoft-com:vml" Requires="v">
                <p:oleObj spid="_x0000_s166922" name="Image" r:id="rId3" imgW="12596825" imgH="6539683" progId="Photoshop.Image.11">
                  <p:embed/>
                </p:oleObj>
              </mc:Choice>
              <mc:Fallback>
                <p:oleObj name="Image" r:id="rId3" imgW="12596825" imgH="6539683" progId="Photoshop.Image.11">
                  <p:embed/>
                  <p:pic>
                    <p:nvPicPr>
                      <p:cNvPr id="0" name="Object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68400" y="98425"/>
                        <a:ext cx="10820400" cy="5464175"/>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6914" name="Rectangle 2">
            <a:extLst>
              <a:ext uri="{FF2B5EF4-FFF2-40B4-BE49-F238E27FC236}">
                <a16:creationId xmlns:a16="http://schemas.microsoft.com/office/drawing/2014/main" id="{F291C329-F381-4FFC-BC99-2A832CAFADCB}"/>
              </a:ext>
            </a:extLst>
          </p:cNvPr>
          <p:cNvSpPr>
            <a:spLocks noGrp="1" noChangeArrowheads="1"/>
          </p:cNvSpPr>
          <p:nvPr>
            <p:ph idx="1"/>
          </p:nvPr>
        </p:nvSpPr>
        <p:spPr bwMode="auto">
          <a:xfrm>
            <a:off x="787400" y="5791200"/>
            <a:ext cx="11703050" cy="2133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Font typeface="Arial" panose="020B0604020202020204" pitchFamily="34" charset="0"/>
              <a:buNone/>
              <a:tabLst>
                <a:tab pos="6399213" algn="l"/>
              </a:tabLst>
            </a:pPr>
            <a:r>
              <a:rPr lang="en-US" altLang="en-US" sz="2400" b="1">
                <a:solidFill>
                  <a:srgbClr val="4F81BD"/>
                </a:solidFill>
                <a:latin typeface="Futura" pitchFamily="18" charset="0"/>
                <a:ea typeface="ＭＳ Ｐゴシック" panose="020B0600070205080204" pitchFamily="34" charset="-128"/>
                <a:cs typeface="Helvetica" panose="020B0604020202020204" pitchFamily="34" charset="0"/>
                <a:sym typeface="Helvetica" panose="020B0604020202020204" pitchFamily="34" charset="0"/>
              </a:rPr>
              <a:t>Writing a New Post — Publishing</a:t>
            </a:r>
            <a:endParaRPr lang="en-US" altLang="en-US" sz="2400" b="1">
              <a:solidFill>
                <a:srgbClr val="4F81BD"/>
              </a:solidFill>
              <a:latin typeface="Futura" pitchFamily="18" charset="0"/>
              <a:ea typeface="ヒラギノ角ゴ ProN W6" pitchFamily="18" charset="-128"/>
              <a:sym typeface="Helvetica" panose="020B0604020202020204" pitchFamily="34" charset="0"/>
            </a:endParaRPr>
          </a:p>
          <a:p>
            <a:pPr eaLnBrk="1" hangingPunct="1">
              <a:spcBef>
                <a:spcPts val="700"/>
              </a:spcBef>
              <a:tabLst>
                <a:tab pos="6399213" algn="l"/>
              </a:tabLst>
            </a:pP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 few moments after clicking the Publish button, the screen should refresh and you will see a yellow band across the top with the notice “</a:t>
            </a:r>
            <a:r>
              <a:rPr lang="en-US" altLang="en-US" sz="2000">
                <a:solidFill>
                  <a:srgbClr val="000000"/>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Post published</a:t>
            </a: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and a link to “</a:t>
            </a:r>
            <a:r>
              <a:rPr lang="en-US" altLang="en-US" sz="2000">
                <a:solidFill>
                  <a:srgbClr val="000000"/>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View post</a:t>
            </a: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a:t>
            </a: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r>
              <a:rPr lang="en-US" altLang="en-US" sz="2000" b="1">
                <a:solidFill>
                  <a:srgbClr val="3A9A13"/>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A</a:t>
            </a: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p>
          <a:p>
            <a:pPr eaLnBrk="1" hangingPunct="1">
              <a:lnSpc>
                <a:spcPct val="150000"/>
              </a:lnSpc>
              <a:spcBef>
                <a:spcPts val="700"/>
              </a:spcBef>
              <a:buClr>
                <a:srgbClr val="000000"/>
              </a:buClr>
              <a:buSzPct val="125000"/>
              <a:buFont typeface="Georgia" panose="02040502050405020303" pitchFamily="18" charset="0"/>
              <a:buChar char="•"/>
              <a:tabLst>
                <a:tab pos="6399213" algn="l"/>
              </a:tabLst>
            </a:pP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To view your new post, click the </a:t>
            </a:r>
            <a:r>
              <a:rPr lang="en-US" altLang="en-US" sz="2000">
                <a:solidFill>
                  <a:srgbClr val="000000"/>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View post</a:t>
            </a: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link.   </a:t>
            </a:r>
          </a:p>
        </p:txBody>
      </p:sp>
      <p:grpSp>
        <p:nvGrpSpPr>
          <p:cNvPr id="166916" name="Group 4">
            <a:extLst>
              <a:ext uri="{FF2B5EF4-FFF2-40B4-BE49-F238E27FC236}">
                <a16:creationId xmlns:a16="http://schemas.microsoft.com/office/drawing/2014/main" id="{FEA8BD7A-7542-497E-A40A-80F29F02D99E}"/>
              </a:ext>
            </a:extLst>
          </p:cNvPr>
          <p:cNvGrpSpPr>
            <a:grpSpLocks/>
          </p:cNvGrpSpPr>
          <p:nvPr/>
        </p:nvGrpSpPr>
        <p:grpSpPr bwMode="auto">
          <a:xfrm>
            <a:off x="3149600" y="685800"/>
            <a:ext cx="393700" cy="647700"/>
            <a:chOff x="0" y="0"/>
            <a:chExt cx="248" cy="408"/>
          </a:xfrm>
        </p:grpSpPr>
        <p:sp>
          <p:nvSpPr>
            <p:cNvPr id="32773" name="Line 5">
              <a:extLst>
                <a:ext uri="{FF2B5EF4-FFF2-40B4-BE49-F238E27FC236}">
                  <a16:creationId xmlns:a16="http://schemas.microsoft.com/office/drawing/2014/main" id="{B0CD27D9-E324-4D64-8ABF-D60706693FA0}"/>
                </a:ext>
              </a:extLst>
            </p:cNvPr>
            <p:cNvSpPr>
              <a:spLocks noChangeShapeType="1"/>
            </p:cNvSpPr>
            <p:nvPr/>
          </p:nvSpPr>
          <p:spPr bwMode="auto">
            <a:xfrm rot="10800000">
              <a:off x="127" y="264"/>
              <a:ext cx="0" cy="144"/>
            </a:xfrm>
            <a:prstGeom prst="line">
              <a:avLst/>
            </a:prstGeom>
            <a:noFill/>
            <a:ln w="50800">
              <a:solidFill>
                <a:srgbClr val="289A0C"/>
              </a:solidFill>
              <a:prstDash val="solid"/>
              <a:round/>
              <a:headEnd type="stealth" w="med" len="med"/>
              <a:tailEnd type="none" w="med" len="med"/>
            </a:ln>
          </p:spPr>
          <p:txBody>
            <a:bodyPr/>
            <a:lstStyle/>
            <a:p>
              <a:pPr>
                <a:defRPr/>
              </a:pPr>
              <a:endParaRPr lang="en-US" b="0">
                <a:latin typeface="Hoefler Text" pitchFamily="-28" charset="0"/>
                <a:ea typeface="ヒラギノ明朝 ProN W3" pitchFamily="-28" charset="-128"/>
                <a:cs typeface="ヒラギノ明朝 ProN W3" pitchFamily="-28" charset="-128"/>
                <a:sym typeface="Hoefler Text" pitchFamily="-28" charset="0"/>
              </a:endParaRPr>
            </a:p>
          </p:txBody>
        </p:sp>
        <p:sp>
          <p:nvSpPr>
            <p:cNvPr id="32774" name="Oval 6">
              <a:extLst>
                <a:ext uri="{FF2B5EF4-FFF2-40B4-BE49-F238E27FC236}">
                  <a16:creationId xmlns:a16="http://schemas.microsoft.com/office/drawing/2014/main" id="{025696D8-CF29-4B7E-9C4D-F317BA72D502}"/>
                </a:ext>
              </a:extLst>
            </p:cNvPr>
            <p:cNvSpPr>
              <a:spLocks/>
            </p:cNvSpPr>
            <p:nvPr/>
          </p:nvSpPr>
          <p:spPr bwMode="auto">
            <a:xfrm>
              <a:off x="0" y="0"/>
              <a:ext cx="248" cy="248"/>
            </a:xfrm>
            <a:prstGeom prst="ellipse">
              <a:avLst/>
            </a:prstGeom>
            <a:solidFill>
              <a:srgbClr val="FFF6FC"/>
            </a:solidFill>
            <a:ln w="50800">
              <a:solidFill>
                <a:srgbClr val="3A9A13"/>
              </a:solidFill>
              <a:prstDash val="solid"/>
              <a:round/>
              <a:headEnd type="none" w="med" len="med"/>
              <a:tailEnd type="none" w="med" len="med"/>
            </a:ln>
          </p:spPr>
          <p:txBody>
            <a:bodyPr lIns="0" tIns="0" rIns="0" bIns="0"/>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endParaRPr lang="en-US" altLang="en-US" b="0">
                <a:effectLst>
                  <a:outerShdw blurRad="38100" dist="38100" dir="2700000" algn="tl">
                    <a:srgbClr val="C0C0C0"/>
                  </a:outerShdw>
                </a:effectLst>
              </a:endParaRPr>
            </a:p>
          </p:txBody>
        </p:sp>
        <p:sp>
          <p:nvSpPr>
            <p:cNvPr id="32775" name="Rectangle 7">
              <a:extLst>
                <a:ext uri="{FF2B5EF4-FFF2-40B4-BE49-F238E27FC236}">
                  <a16:creationId xmlns:a16="http://schemas.microsoft.com/office/drawing/2014/main" id="{CB0BC003-1F62-416B-BE78-287D6FDCED9C}"/>
                </a:ext>
              </a:extLst>
            </p:cNvPr>
            <p:cNvSpPr>
              <a:spLocks/>
            </p:cNvSpPr>
            <p:nvPr/>
          </p:nvSpPr>
          <p:spPr bwMode="auto">
            <a:xfrm>
              <a:off x="38" y="4"/>
              <a:ext cx="104" cy="173"/>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800" b="0">
                  <a:solidFill>
                    <a:srgbClr val="1F9322"/>
                  </a:solidFill>
                  <a:effectLst>
                    <a:outerShdw blurRad="38100" dist="38100" dir="2700000" algn="tl">
                      <a:srgbClr val="C0C0C0"/>
                    </a:outerShdw>
                  </a:effectLst>
                  <a:latin typeface="Helvetica Neue" pitchFamily="18" charset="0"/>
                  <a:sym typeface="Helvetica Neue" pitchFamily="18" charset="0"/>
                </a:rPr>
                <a:t>A</a:t>
              </a:r>
            </a:p>
          </p:txBody>
        </p:sp>
      </p:grpSp>
      <p:sp>
        <p:nvSpPr>
          <p:cNvPr id="32776" name="Rectangle 8">
            <a:extLst>
              <a:ext uri="{FF2B5EF4-FFF2-40B4-BE49-F238E27FC236}">
                <a16:creationId xmlns:a16="http://schemas.microsoft.com/office/drawing/2014/main" id="{B1C8C32F-5930-4E0A-9EB8-6AFEE06933DC}"/>
              </a:ext>
            </a:extLst>
          </p:cNvPr>
          <p:cNvSpPr>
            <a:spLocks/>
          </p:cNvSpPr>
          <p:nvPr/>
        </p:nvSpPr>
        <p:spPr bwMode="auto">
          <a:xfrm>
            <a:off x="646113" y="5232400"/>
            <a:ext cx="471487" cy="219075"/>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400" b="0">
                <a:solidFill>
                  <a:schemeClr val="tx1"/>
                </a:solidFill>
                <a:effectLst>
                  <a:outerShdw blurRad="38100" dist="38100" dir="2700000" algn="tl">
                    <a:srgbClr val="C0C0C0"/>
                  </a:outerShdw>
                </a:effectLst>
                <a:latin typeface="Helvetica Neue Bold Condensed" pitchFamily="18" charset="0"/>
                <a:sym typeface="Helvetica Neue Bold Condensed" pitchFamily="18" charset="0"/>
              </a:rPr>
              <a:t>Fig. 13</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9506" name="Rectangle 2">
            <a:extLst>
              <a:ext uri="{FF2B5EF4-FFF2-40B4-BE49-F238E27FC236}">
                <a16:creationId xmlns:a16="http://schemas.microsoft.com/office/drawing/2014/main" id="{5AFDCC0A-CD81-41D2-89C8-41B200438F65}"/>
              </a:ext>
            </a:extLst>
          </p:cNvPr>
          <p:cNvSpPr>
            <a:spLocks noGrp="1" noChangeArrowheads="1"/>
          </p:cNvSpPr>
          <p:nvPr>
            <p:ph idx="1"/>
          </p:nvPr>
        </p:nvSpPr>
        <p:spPr bwMode="auto">
          <a:xfrm>
            <a:off x="1270000" y="1752600"/>
            <a:ext cx="10464800" cy="6604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lnSpc>
                <a:spcPct val="120000"/>
              </a:lnSpc>
              <a:buFont typeface="Arial" panose="020B0604020202020204" pitchFamily="34" charset="0"/>
              <a:buNone/>
            </a:pPr>
            <a:r>
              <a:rPr lang="en-US" altLang="en-US" sz="6600">
                <a:solidFill>
                  <a:srgbClr val="4F81BD"/>
                </a:solidFill>
                <a:latin typeface="Futura" pitchFamily="18" charset="0"/>
                <a:ea typeface="ＭＳ Ｐゴシック" panose="020B0600070205080204" pitchFamily="34" charset="-128"/>
                <a:sym typeface="Georgia" panose="02040502050405020303" pitchFamily="18" charset="0"/>
              </a:rPr>
              <a:t>Welcome</a:t>
            </a:r>
          </a:p>
          <a:p>
            <a:pPr eaLnBrk="1" hangingPunct="1">
              <a:lnSpc>
                <a:spcPct val="120000"/>
              </a:lnSpc>
              <a:buFont typeface="Arial" panose="020B0604020202020204" pitchFamily="34" charset="0"/>
              <a:buNone/>
            </a:pPr>
            <a:endParaRPr lang="en-US" altLang="en-US" sz="16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endParaRPr>
          </a:p>
          <a:p>
            <a:pPr eaLnBrk="1" hangingPunct="1">
              <a:lnSpc>
                <a:spcPct val="120000"/>
              </a:lnSpc>
              <a:buFont typeface="Arial" panose="020B0604020202020204" pitchFamily="34" charset="0"/>
              <a:buNone/>
            </a:pPr>
            <a:r>
              <a:rPr lang="en-US" altLang="en-US" sz="16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a:t>
            </a:r>
            <a:r>
              <a:rPr lang="en-US" altLang="en-US" sz="24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This guide shows you how to basically create and edit posts, pages and links in Wordpress 3,01+. Only the essentials are presented along with recommendations for fundamental SEO.  It is designed to be used as you follow along in your Wordpress site. </a:t>
            </a:r>
            <a:endParaRPr lang="en-US" altLang="en-US" sz="18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67941" name="Object 5">
            <a:extLst>
              <a:ext uri="{FF2B5EF4-FFF2-40B4-BE49-F238E27FC236}">
                <a16:creationId xmlns:a16="http://schemas.microsoft.com/office/drawing/2014/main" id="{8DCFD6D6-986B-408F-BB00-5F60B3871991}"/>
              </a:ext>
            </a:extLst>
          </p:cNvPr>
          <p:cNvGraphicFramePr>
            <a:graphicFrameLocks noChangeAspect="1"/>
          </p:cNvGraphicFramePr>
          <p:nvPr/>
        </p:nvGraphicFramePr>
        <p:xfrm>
          <a:off x="2387600" y="163513"/>
          <a:ext cx="8229600" cy="5399087"/>
        </p:xfrm>
        <a:graphic>
          <a:graphicData uri="http://schemas.openxmlformats.org/presentationml/2006/ole">
            <mc:AlternateContent xmlns:mc="http://schemas.openxmlformats.org/markup-compatibility/2006">
              <mc:Choice xmlns:v="urn:schemas-microsoft-com:vml" Requires="v">
                <p:oleObj spid="_x0000_s167942" name="Image" r:id="rId3" imgW="11555556" imgH="7580952" progId="Photoshop.Image.11">
                  <p:embed/>
                </p:oleObj>
              </mc:Choice>
              <mc:Fallback>
                <p:oleObj name="Image" r:id="rId3" imgW="11555556" imgH="7580952" progId="Photoshop.Image.11">
                  <p:embed/>
                  <p:pic>
                    <p:nvPicPr>
                      <p:cNvPr id="0" name="Object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87600" y="163513"/>
                        <a:ext cx="8229600" cy="5399087"/>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7938" name="Rectangle 2">
            <a:extLst>
              <a:ext uri="{FF2B5EF4-FFF2-40B4-BE49-F238E27FC236}">
                <a16:creationId xmlns:a16="http://schemas.microsoft.com/office/drawing/2014/main" id="{215B4CF6-5E6F-4DD4-A5B1-FB2605A70CAD}"/>
              </a:ext>
            </a:extLst>
          </p:cNvPr>
          <p:cNvSpPr>
            <a:spLocks noGrp="1" noChangeArrowheads="1"/>
          </p:cNvSpPr>
          <p:nvPr>
            <p:ph idx="1"/>
          </p:nvPr>
        </p:nvSpPr>
        <p:spPr bwMode="auto">
          <a:xfrm>
            <a:off x="650875" y="5715000"/>
            <a:ext cx="11703050" cy="2514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Font typeface="Arial" panose="020B0604020202020204" pitchFamily="34" charset="0"/>
              <a:buNone/>
              <a:tabLst>
                <a:tab pos="6399213" algn="l"/>
              </a:tabLst>
            </a:pPr>
            <a:r>
              <a:rPr lang="en-US" altLang="en-US" sz="2400" b="1">
                <a:solidFill>
                  <a:srgbClr val="4F81BD"/>
                </a:solidFill>
                <a:latin typeface="Futura" pitchFamily="18" charset="0"/>
                <a:ea typeface="ＭＳ Ｐゴシック" panose="020B0600070205080204" pitchFamily="34" charset="-128"/>
                <a:cs typeface="Helvetica" panose="020B0604020202020204" pitchFamily="34" charset="0"/>
                <a:sym typeface="Helvetica" panose="020B0604020202020204" pitchFamily="34" charset="0"/>
              </a:rPr>
              <a:t>Writing a New Post — Publishing</a:t>
            </a:r>
            <a:endParaRPr lang="en-US" altLang="en-US" sz="2400" b="1">
              <a:solidFill>
                <a:srgbClr val="4F81BD"/>
              </a:solidFill>
              <a:latin typeface="Futura" pitchFamily="18" charset="0"/>
              <a:ea typeface="ヒラギノ角ゴ ProN W6" pitchFamily="18" charset="-128"/>
              <a:sym typeface="Helvetica" panose="020B0604020202020204" pitchFamily="34" charset="0"/>
            </a:endParaRPr>
          </a:p>
          <a:p>
            <a:pPr eaLnBrk="1" hangingPunct="1">
              <a:spcBef>
                <a:spcPts val="700"/>
              </a:spcBef>
              <a:tabLst>
                <a:tab pos="6399213" algn="l"/>
              </a:tabLst>
            </a:pP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And you should see your brand new post on your web site. Congratulations! You’ve created your first post.</a:t>
            </a:r>
          </a:p>
          <a:p>
            <a:pPr eaLnBrk="1" hangingPunct="1">
              <a:lnSpc>
                <a:spcPct val="150000"/>
              </a:lnSpc>
              <a:spcBef>
                <a:spcPts val="700"/>
              </a:spcBef>
              <a:tabLst>
                <a:tab pos="6399213" algn="l"/>
              </a:tabLst>
            </a:pP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But wait there’s more, (like removing this bogus post from your site). Next we’ll look at basic editing.</a:t>
            </a:r>
          </a:p>
        </p:txBody>
      </p:sp>
      <p:sp>
        <p:nvSpPr>
          <p:cNvPr id="33796" name="Rectangle 4">
            <a:extLst>
              <a:ext uri="{FF2B5EF4-FFF2-40B4-BE49-F238E27FC236}">
                <a16:creationId xmlns:a16="http://schemas.microsoft.com/office/drawing/2014/main" id="{28B6DA0E-DE52-4CD1-A248-7795E9EA2D52}"/>
              </a:ext>
            </a:extLst>
          </p:cNvPr>
          <p:cNvSpPr>
            <a:spLocks/>
          </p:cNvSpPr>
          <p:nvPr/>
        </p:nvSpPr>
        <p:spPr bwMode="auto">
          <a:xfrm>
            <a:off x="531813" y="4962525"/>
            <a:ext cx="474662" cy="219075"/>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400" b="0">
                <a:solidFill>
                  <a:schemeClr val="tx1"/>
                </a:solidFill>
                <a:effectLst>
                  <a:outerShdw blurRad="38100" dist="38100" dir="2700000" algn="tl">
                    <a:srgbClr val="C0C0C0"/>
                  </a:outerShdw>
                </a:effectLst>
                <a:latin typeface="Helvetica Neue Bold Condensed" pitchFamily="18" charset="0"/>
                <a:sym typeface="Helvetica Neue Bold Condensed" pitchFamily="18" charset="0"/>
              </a:rPr>
              <a:t>Fig. 14</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68969" name="Object 9">
            <a:extLst>
              <a:ext uri="{FF2B5EF4-FFF2-40B4-BE49-F238E27FC236}">
                <a16:creationId xmlns:a16="http://schemas.microsoft.com/office/drawing/2014/main" id="{EFB2D091-77D8-4B86-845A-C0C97064EEBD}"/>
              </a:ext>
            </a:extLst>
          </p:cNvPr>
          <p:cNvGraphicFramePr>
            <a:graphicFrameLocks noChangeAspect="1"/>
          </p:cNvGraphicFramePr>
          <p:nvPr/>
        </p:nvGraphicFramePr>
        <p:xfrm>
          <a:off x="1397000" y="228600"/>
          <a:ext cx="10642600" cy="5146675"/>
        </p:xfrm>
        <a:graphic>
          <a:graphicData uri="http://schemas.openxmlformats.org/presentationml/2006/ole">
            <mc:AlternateContent xmlns:mc="http://schemas.openxmlformats.org/markup-compatibility/2006">
              <mc:Choice xmlns:v="urn:schemas-microsoft-com:vml" Requires="v">
                <p:oleObj spid="_x0000_s168970" name="Image" r:id="rId3" imgW="16253968" imgH="7860317" progId="Photoshop.Image.11">
                  <p:embed/>
                </p:oleObj>
              </mc:Choice>
              <mc:Fallback>
                <p:oleObj name="Image" r:id="rId3" imgW="16253968" imgH="7860317" progId="Photoshop.Image.11">
                  <p:embed/>
                  <p:pic>
                    <p:nvPicPr>
                      <p:cNvPr id="0" name="Object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97000" y="228600"/>
                        <a:ext cx="10642600" cy="5146675"/>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8962" name="Rectangle 2">
            <a:extLst>
              <a:ext uri="{FF2B5EF4-FFF2-40B4-BE49-F238E27FC236}">
                <a16:creationId xmlns:a16="http://schemas.microsoft.com/office/drawing/2014/main" id="{E5240D99-3080-4E27-9582-A9E1B17B4C0F}"/>
              </a:ext>
            </a:extLst>
          </p:cNvPr>
          <p:cNvSpPr>
            <a:spLocks noGrp="1" noChangeArrowheads="1"/>
          </p:cNvSpPr>
          <p:nvPr>
            <p:ph idx="1"/>
          </p:nvPr>
        </p:nvSpPr>
        <p:spPr bwMode="auto">
          <a:xfrm>
            <a:off x="1473200" y="5334000"/>
            <a:ext cx="10464800" cy="3048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Font typeface="Arial" panose="020B0604020202020204" pitchFamily="34" charset="0"/>
              <a:buNone/>
              <a:tabLst>
                <a:tab pos="6399213" algn="l"/>
              </a:tabLst>
            </a:pPr>
            <a:r>
              <a:rPr lang="en-US" altLang="en-US" sz="2400" b="1" dirty="0">
                <a:solidFill>
                  <a:srgbClr val="4F81BD"/>
                </a:solidFill>
                <a:latin typeface="Futura" pitchFamily="18" charset="0"/>
                <a:ea typeface="ＭＳ Ｐゴシック" panose="020B0600070205080204" pitchFamily="34" charset="-128"/>
                <a:cs typeface="Helvetica" panose="020B0604020202020204" pitchFamily="34" charset="0"/>
                <a:sym typeface="Helvetica" panose="020B0604020202020204" pitchFamily="34" charset="0"/>
              </a:rPr>
              <a:t>Editing a Post</a:t>
            </a:r>
            <a:endParaRPr lang="en-US" altLang="en-US" sz="2400" b="1" dirty="0">
              <a:solidFill>
                <a:srgbClr val="4F81BD"/>
              </a:solidFill>
              <a:latin typeface="Futura" pitchFamily="18" charset="0"/>
              <a:ea typeface="ヒラギノ角ゴ ProN W6" pitchFamily="18" charset="-128"/>
              <a:sym typeface="Helvetica" panose="020B0604020202020204" pitchFamily="34" charset="0"/>
            </a:endParaRPr>
          </a:p>
          <a:p>
            <a:pPr eaLnBrk="1" hangingPunct="1">
              <a:spcBef>
                <a:spcPts val="700"/>
              </a:spcBef>
              <a:tabLst>
                <a:tab pos="6399213" algn="l"/>
              </a:tabLst>
            </a:pPr>
            <a:r>
              <a:rPr lang="en-US" altLang="en-US" sz="2000" dirty="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To begin editing a Post, return to your </a:t>
            </a:r>
            <a:r>
              <a:rPr lang="en-US" altLang="en-US" sz="2000" dirty="0" err="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Wordpress</a:t>
            </a:r>
            <a:r>
              <a:rPr lang="en-US" altLang="en-US" sz="2000" dirty="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Administration:</a:t>
            </a:r>
          </a:p>
          <a:p>
            <a:pPr eaLnBrk="1" hangingPunct="1">
              <a:lnSpc>
                <a:spcPct val="150000"/>
              </a:lnSpc>
              <a:spcBef>
                <a:spcPts val="700"/>
              </a:spcBef>
              <a:tabLst>
                <a:tab pos="6399213" algn="l"/>
              </a:tabLst>
            </a:pPr>
            <a:r>
              <a:rPr lang="en-US" altLang="en-US" sz="2000" dirty="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Click the “Site Admin” link of your web site navigation (under Admin or Meta) (for example, </a:t>
            </a:r>
            <a:r>
              <a:rPr lang="en-US" altLang="en-US" sz="2000" b="1" dirty="0">
                <a:latin typeface="Century Gothic" panose="020B0502020202020204" pitchFamily="34" charset="0"/>
                <a:ea typeface="ＭＳ Ｐゴシック" panose="020B0600070205080204" pitchFamily="34" charset="-128"/>
                <a:sym typeface="Georgia" panose="02040502050405020303" pitchFamily="18" charset="0"/>
              </a:rPr>
              <a:t>(</a:t>
            </a:r>
            <a:r>
              <a:rPr lang="en-US" altLang="en-US" sz="2000" b="1" dirty="0">
                <a:solidFill>
                  <a:srgbClr val="33CC33"/>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A</a:t>
            </a:r>
            <a:r>
              <a:rPr lang="en-US" altLang="en-US" sz="2000" b="1" dirty="0">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a:t>
            </a:r>
            <a:r>
              <a:rPr lang="en-US" altLang="en-US" sz="2000" dirty="0">
                <a:solidFill>
                  <a:srgbClr val="3A9A13"/>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 </a:t>
            </a:r>
            <a:r>
              <a:rPr lang="en-US" altLang="en-US" sz="2000" dirty="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a:t>
            </a:r>
            <a:r>
              <a:rPr lang="en-US" altLang="en-US" sz="2000" b="1" dirty="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OR</a:t>
            </a:r>
            <a:endParaRPr lang="en-US" altLang="en-US" sz="2000" dirty="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endParaRPr>
          </a:p>
          <a:p>
            <a:pPr eaLnBrk="1" hangingPunct="1">
              <a:lnSpc>
                <a:spcPct val="120000"/>
              </a:lnSpc>
              <a:tabLst>
                <a:tab pos="6399213" algn="l"/>
              </a:tabLst>
            </a:pPr>
            <a:r>
              <a:rPr lang="en-US" altLang="en-US" sz="2000" dirty="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Click the Back button of your web browser, </a:t>
            </a:r>
            <a:r>
              <a:rPr lang="en-US" altLang="en-US" sz="2000" b="1" dirty="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OR</a:t>
            </a:r>
            <a:endParaRPr lang="en-US" altLang="en-US" sz="2000" dirty="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endParaRPr>
          </a:p>
          <a:p>
            <a:pPr eaLnBrk="1" hangingPunct="1">
              <a:lnSpc>
                <a:spcPct val="120000"/>
              </a:lnSpc>
              <a:tabLst>
                <a:tab pos="6399213" algn="l"/>
              </a:tabLst>
            </a:pPr>
            <a:r>
              <a:rPr lang="en-US" altLang="en-US" sz="2000" dirty="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Type in the URL to you WP Admin in your browser </a:t>
            </a:r>
            <a:br>
              <a:rPr lang="en-US" altLang="en-US" sz="2000" dirty="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br>
            <a:r>
              <a:rPr lang="en-US" altLang="en-US" sz="2000" dirty="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(for example, </a:t>
            </a: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hlinkClick r:id="rId5"/>
              </a:rPr>
              <a:t>http://localhost/</a:t>
            </a:r>
            <a:r>
              <a:rPr lang="en-US" altLang="en-US" sz="2000" dirty="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hlinkClick r:id="rId5"/>
              </a:rPr>
              <a:t>wp-admin</a:t>
            </a:r>
            <a:r>
              <a:rPr lang="en-US" altLang="en-US" sz="2000" dirty="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p>
        </p:txBody>
      </p:sp>
      <p:sp>
        <p:nvSpPr>
          <p:cNvPr id="34820" name="Rectangle 4">
            <a:extLst>
              <a:ext uri="{FF2B5EF4-FFF2-40B4-BE49-F238E27FC236}">
                <a16:creationId xmlns:a16="http://schemas.microsoft.com/office/drawing/2014/main" id="{6CE19153-1DAB-460C-85BA-111A15EC7857}"/>
              </a:ext>
            </a:extLst>
          </p:cNvPr>
          <p:cNvSpPr>
            <a:spLocks/>
          </p:cNvSpPr>
          <p:nvPr/>
        </p:nvSpPr>
        <p:spPr bwMode="auto">
          <a:xfrm>
            <a:off x="989013" y="5122863"/>
            <a:ext cx="471487" cy="219075"/>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400" b="0">
                <a:solidFill>
                  <a:schemeClr val="tx1"/>
                </a:solidFill>
                <a:effectLst>
                  <a:outerShdw blurRad="38100" dist="38100" dir="2700000" algn="tl">
                    <a:srgbClr val="C0C0C0"/>
                  </a:outerShdw>
                </a:effectLst>
                <a:latin typeface="Helvetica Neue Bold Condensed" pitchFamily="18" charset="0"/>
                <a:sym typeface="Helvetica Neue Bold Condensed" pitchFamily="18" charset="0"/>
              </a:rPr>
              <a:t>Fig. 15</a:t>
            </a:r>
          </a:p>
        </p:txBody>
      </p:sp>
      <p:grpSp>
        <p:nvGrpSpPr>
          <p:cNvPr id="168965" name="Group 5">
            <a:extLst>
              <a:ext uri="{FF2B5EF4-FFF2-40B4-BE49-F238E27FC236}">
                <a16:creationId xmlns:a16="http://schemas.microsoft.com/office/drawing/2014/main" id="{C9FE641F-2B20-4E06-8744-AA7B443572C6}"/>
              </a:ext>
            </a:extLst>
          </p:cNvPr>
          <p:cNvGrpSpPr>
            <a:grpSpLocks/>
          </p:cNvGrpSpPr>
          <p:nvPr/>
        </p:nvGrpSpPr>
        <p:grpSpPr bwMode="auto">
          <a:xfrm flipH="1">
            <a:off x="10198100" y="4614863"/>
            <a:ext cx="1181100" cy="584200"/>
            <a:chOff x="0" y="0"/>
            <a:chExt cx="744" cy="368"/>
          </a:xfrm>
        </p:grpSpPr>
        <p:sp>
          <p:nvSpPr>
            <p:cNvPr id="34822" name="Line 6">
              <a:extLst>
                <a:ext uri="{FF2B5EF4-FFF2-40B4-BE49-F238E27FC236}">
                  <a16:creationId xmlns:a16="http://schemas.microsoft.com/office/drawing/2014/main" id="{D3BAB002-2FD7-4CC8-8739-AE8D993002B0}"/>
                </a:ext>
              </a:extLst>
            </p:cNvPr>
            <p:cNvSpPr>
              <a:spLocks noChangeShapeType="1"/>
            </p:cNvSpPr>
            <p:nvPr/>
          </p:nvSpPr>
          <p:spPr bwMode="auto">
            <a:xfrm flipH="1">
              <a:off x="375" y="184"/>
              <a:ext cx="369" cy="0"/>
            </a:xfrm>
            <a:prstGeom prst="line">
              <a:avLst/>
            </a:prstGeom>
            <a:noFill/>
            <a:ln w="76200">
              <a:solidFill>
                <a:srgbClr val="289A0C"/>
              </a:solidFill>
              <a:round/>
              <a:headEnd type="stealth" w="med" len="med"/>
              <a:tailEnd/>
            </a:ln>
            <a:extLst>
              <a:ext uri="{909E8E84-426E-40DD-AFC4-6F175D3DCCD1}">
                <a14:hiddenFill xmlns:a14="http://schemas.microsoft.com/office/drawing/2010/main">
                  <a:noFill/>
                </a14:hiddenFill>
              </a:ext>
            </a:extLst>
          </p:spPr>
          <p:txBody>
            <a:bodyPr/>
            <a:lstStyle/>
            <a:p>
              <a:endParaRPr lang="en-US"/>
            </a:p>
          </p:txBody>
        </p:sp>
        <p:sp>
          <p:nvSpPr>
            <p:cNvPr id="34823" name="Rectangle 7">
              <a:extLst>
                <a:ext uri="{FF2B5EF4-FFF2-40B4-BE49-F238E27FC236}">
                  <a16:creationId xmlns:a16="http://schemas.microsoft.com/office/drawing/2014/main" id="{DB6D02ED-14C5-4E01-AFC9-C771976F4CC8}"/>
                </a:ext>
              </a:extLst>
            </p:cNvPr>
            <p:cNvSpPr>
              <a:spLocks/>
            </p:cNvSpPr>
            <p:nvPr/>
          </p:nvSpPr>
          <p:spPr bwMode="auto">
            <a:xfrm>
              <a:off x="140" y="40"/>
              <a:ext cx="138" cy="234"/>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2400" b="0">
                  <a:solidFill>
                    <a:srgbClr val="1F9322"/>
                  </a:solidFill>
                  <a:effectLst>
                    <a:outerShdw blurRad="38100" dist="38100" dir="2700000" algn="tl">
                      <a:srgbClr val="C0C0C0"/>
                    </a:outerShdw>
                  </a:effectLst>
                  <a:latin typeface="Helvetica Neue" pitchFamily="18" charset="0"/>
                  <a:sym typeface="Helvetica Neue" pitchFamily="18" charset="0"/>
                </a:rPr>
                <a:t>A</a:t>
              </a:r>
            </a:p>
          </p:txBody>
        </p:sp>
        <p:sp>
          <p:nvSpPr>
            <p:cNvPr id="34824" name="Oval 8">
              <a:extLst>
                <a:ext uri="{FF2B5EF4-FFF2-40B4-BE49-F238E27FC236}">
                  <a16:creationId xmlns:a16="http://schemas.microsoft.com/office/drawing/2014/main" id="{5BD4656D-C5A7-43DA-8AE8-140ED47CBC0B}"/>
                </a:ext>
              </a:extLst>
            </p:cNvPr>
            <p:cNvSpPr>
              <a:spLocks/>
            </p:cNvSpPr>
            <p:nvPr/>
          </p:nvSpPr>
          <p:spPr bwMode="auto">
            <a:xfrm>
              <a:off x="0" y="0"/>
              <a:ext cx="368" cy="368"/>
            </a:xfrm>
            <a:prstGeom prst="ellipse">
              <a:avLst/>
            </a:prstGeom>
            <a:noFill/>
            <a:ln w="50800">
              <a:solidFill>
                <a:srgbClr val="3A9A13"/>
              </a:solidFill>
              <a:prstDash val="solid"/>
              <a:round/>
              <a:headEnd type="none" w="med" len="med"/>
              <a:tailEnd type="none" w="med" len="med"/>
            </a:ln>
          </p:spPr>
          <p:txBody>
            <a:bodyPr lIns="0" tIns="0" rIns="0" bIns="0"/>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endParaRPr lang="en-US" altLang="en-US" b="0">
                <a:effectLst>
                  <a:outerShdw blurRad="38100" dist="38100" dir="2700000" algn="tl">
                    <a:srgbClr val="C0C0C0"/>
                  </a:outerShdw>
                </a:effectLst>
              </a:endParaRPr>
            </a:p>
          </p:txBody>
        </p:sp>
      </p:gr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69993" name="Object 9">
            <a:extLst>
              <a:ext uri="{FF2B5EF4-FFF2-40B4-BE49-F238E27FC236}">
                <a16:creationId xmlns:a16="http://schemas.microsoft.com/office/drawing/2014/main" id="{750F1946-FA7D-4763-99B9-95640D8534AD}"/>
              </a:ext>
            </a:extLst>
          </p:cNvPr>
          <p:cNvGraphicFramePr>
            <a:graphicFrameLocks noChangeAspect="1"/>
          </p:cNvGraphicFramePr>
          <p:nvPr/>
        </p:nvGraphicFramePr>
        <p:xfrm>
          <a:off x="1397000" y="381000"/>
          <a:ext cx="10515600" cy="5084763"/>
        </p:xfrm>
        <a:graphic>
          <a:graphicData uri="http://schemas.openxmlformats.org/presentationml/2006/ole">
            <mc:AlternateContent xmlns:mc="http://schemas.openxmlformats.org/markup-compatibility/2006">
              <mc:Choice xmlns:v="urn:schemas-microsoft-com:vml" Requires="v">
                <p:oleObj spid="_x0000_s169994" name="Image" r:id="rId3" imgW="16253968" imgH="7860317" progId="Photoshop.Image.11">
                  <p:embed/>
                </p:oleObj>
              </mc:Choice>
              <mc:Fallback>
                <p:oleObj name="Image" r:id="rId3" imgW="16253968" imgH="7860317" progId="Photoshop.Image.11">
                  <p:embed/>
                  <p:pic>
                    <p:nvPicPr>
                      <p:cNvPr id="0" name="Object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97000" y="381000"/>
                        <a:ext cx="10515600" cy="5084763"/>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9986" name="Rectangle 2">
            <a:extLst>
              <a:ext uri="{FF2B5EF4-FFF2-40B4-BE49-F238E27FC236}">
                <a16:creationId xmlns:a16="http://schemas.microsoft.com/office/drawing/2014/main" id="{94B293A0-DEC6-405C-816A-7D83BB5B1D71}"/>
              </a:ext>
            </a:extLst>
          </p:cNvPr>
          <p:cNvSpPr>
            <a:spLocks noGrp="1" noChangeArrowheads="1"/>
          </p:cNvSpPr>
          <p:nvPr>
            <p:ph idx="1"/>
          </p:nvPr>
        </p:nvSpPr>
        <p:spPr bwMode="auto">
          <a:xfrm>
            <a:off x="1168400" y="5791200"/>
            <a:ext cx="10464800" cy="1892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Font typeface="Arial" panose="020B0604020202020204" pitchFamily="34" charset="0"/>
              <a:buNone/>
              <a:tabLst>
                <a:tab pos="6399213" algn="l"/>
              </a:tabLst>
            </a:pPr>
            <a:r>
              <a:rPr lang="en-US" altLang="en-US" sz="2400" b="1">
                <a:solidFill>
                  <a:srgbClr val="4F81BD"/>
                </a:solidFill>
                <a:latin typeface="Futura" pitchFamily="18" charset="0"/>
                <a:ea typeface="ＭＳ Ｐゴシック" panose="020B0600070205080204" pitchFamily="34" charset="-128"/>
                <a:cs typeface="Helvetica" panose="020B0604020202020204" pitchFamily="34" charset="0"/>
                <a:sym typeface="Helvetica" panose="020B0604020202020204" pitchFamily="34" charset="0"/>
              </a:rPr>
              <a:t>Editing a Post</a:t>
            </a:r>
            <a:endParaRPr lang="en-US" altLang="en-US" sz="2400" b="1">
              <a:solidFill>
                <a:srgbClr val="4F81BD"/>
              </a:solidFill>
              <a:latin typeface="Futura" pitchFamily="18" charset="0"/>
              <a:ea typeface="ヒラギノ角ゴ ProN W6" pitchFamily="18" charset="-128"/>
              <a:sym typeface="Helvetica" panose="020B0604020202020204" pitchFamily="34" charset="0"/>
            </a:endParaRPr>
          </a:p>
          <a:p>
            <a:pPr eaLnBrk="1" hangingPunct="1">
              <a:spcBef>
                <a:spcPts val="700"/>
              </a:spcBef>
              <a:tabLst>
                <a:tab pos="6399213" algn="l"/>
              </a:tabLst>
            </a:pP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However, you get to your WP Administration, the important thing is the Posts link in the left-hand Posts navigation box (</a:t>
            </a:r>
            <a:r>
              <a:rPr lang="en-US" altLang="en-US" sz="2000" b="1">
                <a:solidFill>
                  <a:srgbClr val="3A9A13"/>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A</a:t>
            </a: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p>
          <a:p>
            <a:pPr eaLnBrk="1" hangingPunct="1">
              <a:lnSpc>
                <a:spcPct val="150000"/>
              </a:lnSpc>
              <a:spcBef>
                <a:spcPts val="700"/>
              </a:spcBef>
              <a:buClr>
                <a:srgbClr val="000000"/>
              </a:buClr>
              <a:buSzPct val="125000"/>
              <a:buFont typeface="Georgia" panose="02040502050405020303" pitchFamily="18" charset="0"/>
              <a:buChar char="•"/>
              <a:tabLst>
                <a:tab pos="6399213" algn="l"/>
              </a:tabLst>
            </a:pP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Click on the </a:t>
            </a:r>
            <a:r>
              <a:rPr lang="en-US" altLang="en-US" sz="2000" b="1">
                <a:solidFill>
                  <a:srgbClr val="000000"/>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Posts </a:t>
            </a: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link.</a:t>
            </a:r>
            <a:endParaRPr lang="en-US" altLang="en-US" sz="2000" b="1">
              <a:solidFill>
                <a:srgbClr val="000000"/>
              </a:solidFill>
              <a:latin typeface="Century Gothic" panose="020B0502020202020204" pitchFamily="34" charset="0"/>
              <a:ea typeface="ヒラギノ明朝 ProN W6" pitchFamily="18" charset="-128"/>
              <a:sym typeface="Georgia" panose="02040502050405020303" pitchFamily="18" charset="0"/>
            </a:endParaRPr>
          </a:p>
        </p:txBody>
      </p:sp>
      <p:sp>
        <p:nvSpPr>
          <p:cNvPr id="35844" name="Rectangle 4">
            <a:extLst>
              <a:ext uri="{FF2B5EF4-FFF2-40B4-BE49-F238E27FC236}">
                <a16:creationId xmlns:a16="http://schemas.microsoft.com/office/drawing/2014/main" id="{8C3C279E-2CA6-4300-AB65-E963E375A2F6}"/>
              </a:ext>
            </a:extLst>
          </p:cNvPr>
          <p:cNvSpPr>
            <a:spLocks/>
          </p:cNvSpPr>
          <p:nvPr/>
        </p:nvSpPr>
        <p:spPr bwMode="auto">
          <a:xfrm>
            <a:off x="760413" y="5095875"/>
            <a:ext cx="474662" cy="219075"/>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400" b="0">
                <a:solidFill>
                  <a:schemeClr val="tx1"/>
                </a:solidFill>
                <a:effectLst>
                  <a:outerShdw blurRad="38100" dist="38100" dir="2700000" algn="tl">
                    <a:srgbClr val="C0C0C0"/>
                  </a:outerShdw>
                </a:effectLst>
                <a:latin typeface="Helvetica Neue Bold Condensed" pitchFamily="18" charset="0"/>
                <a:sym typeface="Helvetica Neue Bold Condensed" pitchFamily="18" charset="0"/>
              </a:rPr>
              <a:t>Fig. 16</a:t>
            </a:r>
          </a:p>
        </p:txBody>
      </p:sp>
      <p:grpSp>
        <p:nvGrpSpPr>
          <p:cNvPr id="169989" name="Group 5">
            <a:extLst>
              <a:ext uri="{FF2B5EF4-FFF2-40B4-BE49-F238E27FC236}">
                <a16:creationId xmlns:a16="http://schemas.microsoft.com/office/drawing/2014/main" id="{6CF1B0B8-A714-4817-9161-69DC4FAF0654}"/>
              </a:ext>
            </a:extLst>
          </p:cNvPr>
          <p:cNvGrpSpPr>
            <a:grpSpLocks/>
          </p:cNvGrpSpPr>
          <p:nvPr/>
        </p:nvGrpSpPr>
        <p:grpSpPr bwMode="auto">
          <a:xfrm flipH="1">
            <a:off x="2006600" y="1828800"/>
            <a:ext cx="1181100" cy="584200"/>
            <a:chOff x="0" y="0"/>
            <a:chExt cx="744" cy="368"/>
          </a:xfrm>
        </p:grpSpPr>
        <p:sp>
          <p:nvSpPr>
            <p:cNvPr id="35846" name="Line 6">
              <a:extLst>
                <a:ext uri="{FF2B5EF4-FFF2-40B4-BE49-F238E27FC236}">
                  <a16:creationId xmlns:a16="http://schemas.microsoft.com/office/drawing/2014/main" id="{1008C962-3081-4474-9C4D-BF2E283CC748}"/>
                </a:ext>
              </a:extLst>
            </p:cNvPr>
            <p:cNvSpPr>
              <a:spLocks noChangeShapeType="1"/>
            </p:cNvSpPr>
            <p:nvPr/>
          </p:nvSpPr>
          <p:spPr bwMode="auto">
            <a:xfrm flipH="1">
              <a:off x="375" y="184"/>
              <a:ext cx="369" cy="0"/>
            </a:xfrm>
            <a:prstGeom prst="line">
              <a:avLst/>
            </a:prstGeom>
            <a:noFill/>
            <a:ln w="76200">
              <a:solidFill>
                <a:srgbClr val="289A0C"/>
              </a:solidFill>
              <a:round/>
              <a:headEnd type="stealth" w="med" len="med"/>
              <a:tailEnd/>
            </a:ln>
            <a:extLst>
              <a:ext uri="{909E8E84-426E-40DD-AFC4-6F175D3DCCD1}">
                <a14:hiddenFill xmlns:a14="http://schemas.microsoft.com/office/drawing/2010/main">
                  <a:noFill/>
                </a14:hiddenFill>
              </a:ext>
            </a:extLst>
          </p:spPr>
          <p:txBody>
            <a:bodyPr/>
            <a:lstStyle/>
            <a:p>
              <a:endParaRPr lang="en-US"/>
            </a:p>
          </p:txBody>
        </p:sp>
        <p:sp>
          <p:nvSpPr>
            <p:cNvPr id="35847" name="Rectangle 7">
              <a:extLst>
                <a:ext uri="{FF2B5EF4-FFF2-40B4-BE49-F238E27FC236}">
                  <a16:creationId xmlns:a16="http://schemas.microsoft.com/office/drawing/2014/main" id="{798DEB23-8234-4991-8061-9C34185EAD00}"/>
                </a:ext>
              </a:extLst>
            </p:cNvPr>
            <p:cNvSpPr>
              <a:spLocks/>
            </p:cNvSpPr>
            <p:nvPr/>
          </p:nvSpPr>
          <p:spPr bwMode="auto">
            <a:xfrm>
              <a:off x="466" y="42"/>
              <a:ext cx="139" cy="230"/>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2400" b="0">
                  <a:solidFill>
                    <a:srgbClr val="1F9322"/>
                  </a:solidFill>
                  <a:effectLst>
                    <a:outerShdw blurRad="38100" dist="38100" dir="2700000" algn="tl">
                      <a:srgbClr val="C0C0C0"/>
                    </a:outerShdw>
                  </a:effectLst>
                  <a:latin typeface="Helvetica Neue" pitchFamily="18" charset="0"/>
                  <a:sym typeface="Helvetica Neue" pitchFamily="18" charset="0"/>
                </a:rPr>
                <a:t>A</a:t>
              </a:r>
            </a:p>
          </p:txBody>
        </p:sp>
        <p:sp>
          <p:nvSpPr>
            <p:cNvPr id="35848" name="Oval 8">
              <a:extLst>
                <a:ext uri="{FF2B5EF4-FFF2-40B4-BE49-F238E27FC236}">
                  <a16:creationId xmlns:a16="http://schemas.microsoft.com/office/drawing/2014/main" id="{99FC1EBE-2530-4A02-ADAC-92F04F6E576D}"/>
                </a:ext>
              </a:extLst>
            </p:cNvPr>
            <p:cNvSpPr>
              <a:spLocks/>
            </p:cNvSpPr>
            <p:nvPr/>
          </p:nvSpPr>
          <p:spPr bwMode="auto">
            <a:xfrm>
              <a:off x="0" y="0"/>
              <a:ext cx="368" cy="368"/>
            </a:xfrm>
            <a:prstGeom prst="ellipse">
              <a:avLst/>
            </a:prstGeom>
            <a:noFill/>
            <a:ln w="50800">
              <a:solidFill>
                <a:srgbClr val="3A9A13"/>
              </a:solidFill>
              <a:prstDash val="solid"/>
              <a:round/>
              <a:headEnd type="none" w="med" len="med"/>
              <a:tailEnd type="none" w="med" len="med"/>
            </a:ln>
          </p:spPr>
          <p:txBody>
            <a:bodyPr lIns="0" tIns="0" rIns="0" bIns="0"/>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endParaRPr lang="en-US" altLang="en-US" b="0">
                <a:effectLst>
                  <a:outerShdw blurRad="38100" dist="38100" dir="2700000" algn="tl">
                    <a:srgbClr val="C0C0C0"/>
                  </a:outerShdw>
                </a:effectLst>
              </a:endParaRPr>
            </a:p>
          </p:txBody>
        </p:sp>
      </p:gr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71019" name="Object 11">
            <a:extLst>
              <a:ext uri="{FF2B5EF4-FFF2-40B4-BE49-F238E27FC236}">
                <a16:creationId xmlns:a16="http://schemas.microsoft.com/office/drawing/2014/main" id="{AFC44757-3A8C-46E2-801B-51A0A8D18927}"/>
              </a:ext>
            </a:extLst>
          </p:cNvPr>
          <p:cNvGraphicFramePr>
            <a:graphicFrameLocks noChangeAspect="1"/>
          </p:cNvGraphicFramePr>
          <p:nvPr/>
        </p:nvGraphicFramePr>
        <p:xfrm>
          <a:off x="939800" y="228600"/>
          <a:ext cx="11277600" cy="5021263"/>
        </p:xfrm>
        <a:graphic>
          <a:graphicData uri="http://schemas.openxmlformats.org/presentationml/2006/ole">
            <mc:AlternateContent xmlns:mc="http://schemas.openxmlformats.org/markup-compatibility/2006">
              <mc:Choice xmlns:v="urn:schemas-microsoft-com:vml" Requires="v">
                <p:oleObj spid="_x0000_s171020" name="Image" r:id="rId3" imgW="12977778" imgH="5777778" progId="Photoshop.Image.11">
                  <p:embed/>
                </p:oleObj>
              </mc:Choice>
              <mc:Fallback>
                <p:oleObj name="Image" r:id="rId3" imgW="12977778" imgH="5777778" progId="Photoshop.Image.11">
                  <p:embed/>
                  <p:pic>
                    <p:nvPicPr>
                      <p:cNvPr id="0" name="Object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9800" y="228600"/>
                        <a:ext cx="11277600" cy="5021263"/>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1010" name="Rectangle 2">
            <a:extLst>
              <a:ext uri="{FF2B5EF4-FFF2-40B4-BE49-F238E27FC236}">
                <a16:creationId xmlns:a16="http://schemas.microsoft.com/office/drawing/2014/main" id="{D623EC1F-9077-48D0-830F-B3FCD8274967}"/>
              </a:ext>
            </a:extLst>
          </p:cNvPr>
          <p:cNvSpPr>
            <a:spLocks noGrp="1" noChangeArrowheads="1"/>
          </p:cNvSpPr>
          <p:nvPr>
            <p:ph idx="1"/>
          </p:nvPr>
        </p:nvSpPr>
        <p:spPr bwMode="auto">
          <a:xfrm>
            <a:off x="1016000" y="5715000"/>
            <a:ext cx="10464800" cy="2514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Font typeface="Arial" panose="020B0604020202020204" pitchFamily="34" charset="0"/>
              <a:buNone/>
              <a:tabLst>
                <a:tab pos="6399213" algn="l"/>
              </a:tabLst>
            </a:pPr>
            <a:r>
              <a:rPr lang="en-US" altLang="en-US" sz="2400" b="1">
                <a:solidFill>
                  <a:srgbClr val="4F81BD"/>
                </a:solidFill>
                <a:latin typeface="Futura" pitchFamily="18" charset="0"/>
                <a:ea typeface="ＭＳ Ｐゴシック" panose="020B0600070205080204" pitchFamily="34" charset="-128"/>
                <a:cs typeface="Helvetica" panose="020B0604020202020204" pitchFamily="34" charset="0"/>
                <a:sym typeface="Helvetica" panose="020B0604020202020204" pitchFamily="34" charset="0"/>
              </a:rPr>
              <a:t>Editing a Post</a:t>
            </a:r>
            <a:endParaRPr lang="en-US" altLang="en-US" sz="2400" b="1">
              <a:solidFill>
                <a:srgbClr val="4F81BD"/>
              </a:solidFill>
              <a:latin typeface="Futura" pitchFamily="18" charset="0"/>
              <a:ea typeface="ヒラギノ角ゴ ProN W6" pitchFamily="18" charset="-128"/>
              <a:sym typeface="Helvetica" panose="020B0604020202020204" pitchFamily="34" charset="0"/>
            </a:endParaRPr>
          </a:p>
          <a:p>
            <a:pPr eaLnBrk="1" hangingPunct="1">
              <a:spcBef>
                <a:spcPts val="700"/>
              </a:spcBef>
              <a:tabLst>
                <a:tab pos="6399213" algn="l"/>
              </a:tabLst>
            </a:pP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You should see a list of all of your posts similar to Fig. 17. The top-most post should be the one you just published.</a:t>
            </a:r>
          </a:p>
          <a:p>
            <a:pPr eaLnBrk="1" hangingPunct="1">
              <a:lnSpc>
                <a:spcPct val="150000"/>
              </a:lnSpc>
              <a:spcBef>
                <a:spcPts val="700"/>
              </a:spcBef>
              <a:buClr>
                <a:srgbClr val="000000"/>
              </a:buClr>
              <a:buSzPct val="125000"/>
              <a:buFont typeface="Georgia" panose="02040502050405020303" pitchFamily="18" charset="0"/>
              <a:buChar char="•"/>
              <a:tabLst>
                <a:tab pos="6399213" algn="l"/>
              </a:tabLst>
            </a:pP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To edit a post, click on the post’s title (</a:t>
            </a:r>
            <a:r>
              <a:rPr lang="en-US" altLang="en-US" sz="2000" b="1">
                <a:solidFill>
                  <a:srgbClr val="3A9A13"/>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A</a:t>
            </a: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endParaRPr lang="en-US" altLang="en-US" sz="2000" b="1">
              <a:solidFill>
                <a:srgbClr val="000000"/>
              </a:solidFill>
              <a:latin typeface="Century Gothic" panose="020B0502020202020204" pitchFamily="34" charset="0"/>
              <a:ea typeface="ヒラギノ明朝 ProN W6" pitchFamily="18" charset="-128"/>
              <a:sym typeface="Georgia" panose="02040502050405020303" pitchFamily="18" charset="0"/>
            </a:endParaRPr>
          </a:p>
        </p:txBody>
      </p:sp>
      <p:sp>
        <p:nvSpPr>
          <p:cNvPr id="36868" name="Rectangle 4">
            <a:extLst>
              <a:ext uri="{FF2B5EF4-FFF2-40B4-BE49-F238E27FC236}">
                <a16:creationId xmlns:a16="http://schemas.microsoft.com/office/drawing/2014/main" id="{4FE24656-3B01-4D53-B95A-94002184289D}"/>
              </a:ext>
            </a:extLst>
          </p:cNvPr>
          <p:cNvSpPr>
            <a:spLocks/>
          </p:cNvSpPr>
          <p:nvPr/>
        </p:nvSpPr>
        <p:spPr bwMode="auto">
          <a:xfrm>
            <a:off x="1103313" y="5384800"/>
            <a:ext cx="474662" cy="219075"/>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400" b="0">
                <a:solidFill>
                  <a:schemeClr val="tx1"/>
                </a:solidFill>
                <a:effectLst>
                  <a:outerShdw blurRad="38100" dist="38100" dir="2700000" algn="tl">
                    <a:srgbClr val="C0C0C0"/>
                  </a:outerShdw>
                </a:effectLst>
                <a:latin typeface="Helvetica Neue Bold Condensed" pitchFamily="18" charset="0"/>
                <a:sym typeface="Helvetica Neue Bold Condensed" pitchFamily="18" charset="0"/>
              </a:rPr>
              <a:t>Fig. 17</a:t>
            </a:r>
          </a:p>
        </p:txBody>
      </p:sp>
      <p:grpSp>
        <p:nvGrpSpPr>
          <p:cNvPr id="171013" name="Group 5">
            <a:extLst>
              <a:ext uri="{FF2B5EF4-FFF2-40B4-BE49-F238E27FC236}">
                <a16:creationId xmlns:a16="http://schemas.microsoft.com/office/drawing/2014/main" id="{FD6FB63B-3DA8-4BB8-85F2-3B288731B7D9}"/>
              </a:ext>
            </a:extLst>
          </p:cNvPr>
          <p:cNvGrpSpPr>
            <a:grpSpLocks/>
          </p:cNvGrpSpPr>
          <p:nvPr/>
        </p:nvGrpSpPr>
        <p:grpSpPr bwMode="auto">
          <a:xfrm>
            <a:off x="3987800" y="2057400"/>
            <a:ext cx="393700" cy="647700"/>
            <a:chOff x="0" y="0"/>
            <a:chExt cx="248" cy="408"/>
          </a:xfrm>
        </p:grpSpPr>
        <p:sp>
          <p:nvSpPr>
            <p:cNvPr id="36870" name="Line 6">
              <a:extLst>
                <a:ext uri="{FF2B5EF4-FFF2-40B4-BE49-F238E27FC236}">
                  <a16:creationId xmlns:a16="http://schemas.microsoft.com/office/drawing/2014/main" id="{B5587943-A899-412D-BC6B-259D3AD8E7FC}"/>
                </a:ext>
              </a:extLst>
            </p:cNvPr>
            <p:cNvSpPr>
              <a:spLocks noChangeShapeType="1"/>
            </p:cNvSpPr>
            <p:nvPr/>
          </p:nvSpPr>
          <p:spPr bwMode="auto">
            <a:xfrm rot="10800000">
              <a:off x="127" y="264"/>
              <a:ext cx="0" cy="144"/>
            </a:xfrm>
            <a:prstGeom prst="line">
              <a:avLst/>
            </a:prstGeom>
            <a:noFill/>
            <a:ln w="50800">
              <a:solidFill>
                <a:srgbClr val="289A0C"/>
              </a:solidFill>
              <a:prstDash val="solid"/>
              <a:round/>
              <a:headEnd type="stealth" w="med" len="med"/>
              <a:tailEnd type="none" w="med" len="med"/>
            </a:ln>
          </p:spPr>
          <p:txBody>
            <a:bodyPr/>
            <a:lstStyle/>
            <a:p>
              <a:pPr>
                <a:defRPr/>
              </a:pPr>
              <a:endParaRPr lang="en-US" b="0">
                <a:latin typeface="Hoefler Text" pitchFamily="-28" charset="0"/>
                <a:ea typeface="ヒラギノ明朝 ProN W3" pitchFamily="-28" charset="-128"/>
                <a:cs typeface="ヒラギノ明朝 ProN W3" pitchFamily="-28" charset="-128"/>
                <a:sym typeface="Hoefler Text" pitchFamily="-28" charset="0"/>
              </a:endParaRPr>
            </a:p>
          </p:txBody>
        </p:sp>
        <p:sp>
          <p:nvSpPr>
            <p:cNvPr id="36871" name="Oval 7">
              <a:extLst>
                <a:ext uri="{FF2B5EF4-FFF2-40B4-BE49-F238E27FC236}">
                  <a16:creationId xmlns:a16="http://schemas.microsoft.com/office/drawing/2014/main" id="{9DD0AD08-1210-4949-B077-9D3EA3F54C25}"/>
                </a:ext>
              </a:extLst>
            </p:cNvPr>
            <p:cNvSpPr>
              <a:spLocks/>
            </p:cNvSpPr>
            <p:nvPr/>
          </p:nvSpPr>
          <p:spPr bwMode="auto">
            <a:xfrm>
              <a:off x="0" y="0"/>
              <a:ext cx="248" cy="248"/>
            </a:xfrm>
            <a:prstGeom prst="ellipse">
              <a:avLst/>
            </a:prstGeom>
            <a:solidFill>
              <a:srgbClr val="FFF6FC"/>
            </a:solidFill>
            <a:ln w="50800">
              <a:solidFill>
                <a:srgbClr val="3A9A13"/>
              </a:solidFill>
              <a:prstDash val="solid"/>
              <a:round/>
              <a:headEnd type="none" w="med" len="med"/>
              <a:tailEnd type="none" w="med" len="med"/>
            </a:ln>
          </p:spPr>
          <p:txBody>
            <a:bodyPr lIns="0" tIns="0" rIns="0" bIns="0"/>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endParaRPr lang="en-US" altLang="en-US" b="0">
                <a:effectLst>
                  <a:outerShdw blurRad="38100" dist="38100" dir="2700000" algn="tl">
                    <a:srgbClr val="C0C0C0"/>
                  </a:outerShdw>
                </a:effectLst>
              </a:endParaRPr>
            </a:p>
          </p:txBody>
        </p:sp>
        <p:sp>
          <p:nvSpPr>
            <p:cNvPr id="36872" name="Rectangle 8">
              <a:extLst>
                <a:ext uri="{FF2B5EF4-FFF2-40B4-BE49-F238E27FC236}">
                  <a16:creationId xmlns:a16="http://schemas.microsoft.com/office/drawing/2014/main" id="{83E7A250-0334-4B37-A8D8-467E62BBE810}"/>
                </a:ext>
              </a:extLst>
            </p:cNvPr>
            <p:cNvSpPr>
              <a:spLocks/>
            </p:cNvSpPr>
            <p:nvPr/>
          </p:nvSpPr>
          <p:spPr bwMode="auto">
            <a:xfrm>
              <a:off x="38" y="4"/>
              <a:ext cx="104" cy="173"/>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800" b="0">
                  <a:solidFill>
                    <a:srgbClr val="1F9322"/>
                  </a:solidFill>
                  <a:effectLst>
                    <a:outerShdw blurRad="38100" dist="38100" dir="2700000" algn="tl">
                      <a:srgbClr val="C0C0C0"/>
                    </a:outerShdw>
                  </a:effectLst>
                  <a:latin typeface="Helvetica Neue" pitchFamily="18" charset="0"/>
                  <a:sym typeface="Helvetica Neue" pitchFamily="18" charset="0"/>
                </a:rPr>
                <a:t>A</a:t>
              </a:r>
            </a:p>
          </p:txBody>
        </p:sp>
      </p:gr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72063" name="Object 31">
            <a:extLst>
              <a:ext uri="{FF2B5EF4-FFF2-40B4-BE49-F238E27FC236}">
                <a16:creationId xmlns:a16="http://schemas.microsoft.com/office/drawing/2014/main" id="{2087E958-E02F-4BDF-8E9D-D85BFE1FB50A}"/>
              </a:ext>
            </a:extLst>
          </p:cNvPr>
          <p:cNvGraphicFramePr>
            <a:graphicFrameLocks noChangeAspect="1"/>
          </p:cNvGraphicFramePr>
          <p:nvPr/>
        </p:nvGraphicFramePr>
        <p:xfrm>
          <a:off x="1320800" y="228600"/>
          <a:ext cx="10591800" cy="5105400"/>
        </p:xfrm>
        <a:graphic>
          <a:graphicData uri="http://schemas.openxmlformats.org/presentationml/2006/ole">
            <mc:AlternateContent xmlns:mc="http://schemas.openxmlformats.org/markup-compatibility/2006">
              <mc:Choice xmlns:v="urn:schemas-microsoft-com:vml" Requires="v">
                <p:oleObj spid="_x0000_s172064" name="Image" r:id="rId3" imgW="12165079" imgH="6463492" progId="Photoshop.Image.11">
                  <p:embed/>
                </p:oleObj>
              </mc:Choice>
              <mc:Fallback>
                <p:oleObj name="Image" r:id="rId3" imgW="12165079" imgH="6463492" progId="Photoshop.Image.11">
                  <p:embed/>
                  <p:pic>
                    <p:nvPicPr>
                      <p:cNvPr id="0" name="Object 3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20800" y="228600"/>
                        <a:ext cx="10591800" cy="510540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2034" name="Rectangle 2">
            <a:extLst>
              <a:ext uri="{FF2B5EF4-FFF2-40B4-BE49-F238E27FC236}">
                <a16:creationId xmlns:a16="http://schemas.microsoft.com/office/drawing/2014/main" id="{B793332D-0F5C-4DF8-BC57-813FF29DE70C}"/>
              </a:ext>
            </a:extLst>
          </p:cNvPr>
          <p:cNvSpPr>
            <a:spLocks noGrp="1" noChangeArrowheads="1"/>
          </p:cNvSpPr>
          <p:nvPr>
            <p:ph idx="1"/>
          </p:nvPr>
        </p:nvSpPr>
        <p:spPr bwMode="auto">
          <a:xfrm>
            <a:off x="1168400" y="5410200"/>
            <a:ext cx="10464800" cy="2895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Font typeface="Arial" panose="020B0604020202020204" pitchFamily="34" charset="0"/>
              <a:buNone/>
              <a:tabLst>
                <a:tab pos="6399213" algn="l"/>
              </a:tabLst>
            </a:pPr>
            <a:r>
              <a:rPr lang="en-US" altLang="en-US" sz="2400" b="1">
                <a:solidFill>
                  <a:srgbClr val="4F81BD"/>
                </a:solidFill>
                <a:latin typeface="Futura" pitchFamily="18" charset="0"/>
                <a:ea typeface="ＭＳ Ｐゴシック" panose="020B0600070205080204" pitchFamily="34" charset="-128"/>
                <a:cs typeface="Helvetica" panose="020B0604020202020204" pitchFamily="34" charset="0"/>
                <a:sym typeface="Helvetica" panose="020B0604020202020204" pitchFamily="34" charset="0"/>
              </a:rPr>
              <a:t>Editing a Post</a:t>
            </a:r>
            <a:endParaRPr lang="en-US" altLang="en-US" sz="2400" b="1">
              <a:solidFill>
                <a:srgbClr val="4F81BD"/>
              </a:solidFill>
              <a:latin typeface="Futura" pitchFamily="18" charset="0"/>
              <a:ea typeface="ヒラギノ角ゴ ProN W6" pitchFamily="18" charset="-128"/>
              <a:sym typeface="Helvetica" panose="020B0604020202020204" pitchFamily="34" charset="0"/>
            </a:endParaRPr>
          </a:p>
          <a:p>
            <a:pPr eaLnBrk="1" hangingPunct="1">
              <a:spcBef>
                <a:spcPts val="700"/>
              </a:spcBef>
              <a:tabLst>
                <a:tab pos="6399213" algn="l"/>
              </a:tabLst>
            </a:pP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You should see your example post with the title, content, tags and category filled in. You’ll notice one little difference — the Publish box now has an </a:t>
            </a:r>
            <a:r>
              <a:rPr lang="en-US" altLang="en-US" sz="2000">
                <a:solidFill>
                  <a:srgbClr val="000000"/>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Update Post</a:t>
            </a: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button instead of </a:t>
            </a:r>
            <a:r>
              <a:rPr lang="en-US" altLang="en-US" sz="2000">
                <a:solidFill>
                  <a:srgbClr val="000000"/>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Publish</a:t>
            </a: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a:t>
            </a:r>
            <a:r>
              <a:rPr lang="en-US" altLang="en-US" sz="2000" b="1">
                <a:solidFill>
                  <a:srgbClr val="3A9A13"/>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A</a:t>
            </a: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endPar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endParaRPr>
          </a:p>
          <a:p>
            <a:pPr eaLnBrk="1" hangingPunct="1">
              <a:lnSpc>
                <a:spcPct val="150000"/>
              </a:lnSpc>
              <a:spcBef>
                <a:spcPts val="700"/>
              </a:spcBef>
              <a:tabLst>
                <a:tab pos="6399213" algn="l"/>
              </a:tabLst>
            </a:pP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Now notice the row of icons just above your body content.</a:t>
            </a: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These are your basic editing buttons. [</a:t>
            </a:r>
            <a:r>
              <a:rPr lang="en-US" altLang="en-US" sz="2000" b="1" i="1">
                <a:solidFill>
                  <a:srgbClr val="000000"/>
                </a:solidFill>
                <a:latin typeface="Times New Roman" panose="02020603050405020304" pitchFamily="18" charset="0"/>
                <a:ea typeface="ＭＳ Ｐゴシック" panose="020B0600070205080204" pitchFamily="34" charset="-128"/>
                <a:sym typeface="Georgia" panose="02040502050405020303" pitchFamily="18" charset="0"/>
              </a:rPr>
              <a:t>Do the icon buttons look different?</a:t>
            </a: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Make certain you are in </a:t>
            </a:r>
            <a:r>
              <a:rPr lang="en-US" altLang="en-US" sz="2000">
                <a:solidFill>
                  <a:srgbClr val="000000"/>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Visual</a:t>
            </a: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edit mode by clicking on the </a:t>
            </a:r>
            <a:r>
              <a:rPr lang="en-US" altLang="en-US" sz="2000">
                <a:solidFill>
                  <a:srgbClr val="000000"/>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Visua</a:t>
            </a: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l tab </a:t>
            </a: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r>
              <a:rPr lang="en-US" altLang="en-US" sz="2000" b="1">
                <a:solidFill>
                  <a:srgbClr val="C02E1F"/>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B</a:t>
            </a: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a:t>
            </a:r>
          </a:p>
        </p:txBody>
      </p:sp>
      <p:sp>
        <p:nvSpPr>
          <p:cNvPr id="37892" name="Rectangle 4">
            <a:extLst>
              <a:ext uri="{FF2B5EF4-FFF2-40B4-BE49-F238E27FC236}">
                <a16:creationId xmlns:a16="http://schemas.microsoft.com/office/drawing/2014/main" id="{C1BF3A2C-F670-4BDF-AA1F-02A9339B64EF}"/>
              </a:ext>
            </a:extLst>
          </p:cNvPr>
          <p:cNvSpPr>
            <a:spLocks/>
          </p:cNvSpPr>
          <p:nvPr/>
        </p:nvSpPr>
        <p:spPr bwMode="auto">
          <a:xfrm>
            <a:off x="684213" y="5043488"/>
            <a:ext cx="474662" cy="219075"/>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400" b="0">
                <a:solidFill>
                  <a:schemeClr val="tx1"/>
                </a:solidFill>
                <a:effectLst>
                  <a:outerShdw blurRad="38100" dist="38100" dir="2700000" algn="tl">
                    <a:srgbClr val="C0C0C0"/>
                  </a:outerShdw>
                </a:effectLst>
                <a:latin typeface="Helvetica Neue Bold Condensed" pitchFamily="18" charset="0"/>
                <a:sym typeface="Helvetica Neue Bold Condensed" pitchFamily="18" charset="0"/>
              </a:rPr>
              <a:t>Fig. 17</a:t>
            </a:r>
          </a:p>
        </p:txBody>
      </p:sp>
      <p:grpSp>
        <p:nvGrpSpPr>
          <p:cNvPr id="172037" name="Group 5">
            <a:extLst>
              <a:ext uri="{FF2B5EF4-FFF2-40B4-BE49-F238E27FC236}">
                <a16:creationId xmlns:a16="http://schemas.microsoft.com/office/drawing/2014/main" id="{17BDC9A3-F1FA-446C-8AF2-567B4B4D922D}"/>
              </a:ext>
            </a:extLst>
          </p:cNvPr>
          <p:cNvGrpSpPr>
            <a:grpSpLocks/>
          </p:cNvGrpSpPr>
          <p:nvPr/>
        </p:nvGrpSpPr>
        <p:grpSpPr bwMode="auto">
          <a:xfrm>
            <a:off x="11150600" y="2209800"/>
            <a:ext cx="393700" cy="647700"/>
            <a:chOff x="0" y="0"/>
            <a:chExt cx="248" cy="408"/>
          </a:xfrm>
        </p:grpSpPr>
        <p:sp>
          <p:nvSpPr>
            <p:cNvPr id="37894" name="Line 6">
              <a:extLst>
                <a:ext uri="{FF2B5EF4-FFF2-40B4-BE49-F238E27FC236}">
                  <a16:creationId xmlns:a16="http://schemas.microsoft.com/office/drawing/2014/main" id="{A73BEFD9-D3B0-44CE-9648-F9C1A68C86E5}"/>
                </a:ext>
              </a:extLst>
            </p:cNvPr>
            <p:cNvSpPr>
              <a:spLocks noChangeShapeType="1"/>
            </p:cNvSpPr>
            <p:nvPr/>
          </p:nvSpPr>
          <p:spPr bwMode="auto">
            <a:xfrm rot="10800000">
              <a:off x="127" y="264"/>
              <a:ext cx="0" cy="144"/>
            </a:xfrm>
            <a:prstGeom prst="line">
              <a:avLst/>
            </a:prstGeom>
            <a:noFill/>
            <a:ln w="50800">
              <a:solidFill>
                <a:srgbClr val="289A0C"/>
              </a:solidFill>
              <a:prstDash val="solid"/>
              <a:round/>
              <a:headEnd type="stealth" w="med" len="med"/>
              <a:tailEnd type="none" w="med" len="med"/>
            </a:ln>
          </p:spPr>
          <p:txBody>
            <a:bodyPr/>
            <a:lstStyle/>
            <a:p>
              <a:pPr>
                <a:defRPr/>
              </a:pPr>
              <a:endParaRPr lang="en-US" b="0">
                <a:latin typeface="Hoefler Text" pitchFamily="-28" charset="0"/>
                <a:ea typeface="ヒラギノ明朝 ProN W3" pitchFamily="-28" charset="-128"/>
                <a:cs typeface="ヒラギノ明朝 ProN W3" pitchFamily="-28" charset="-128"/>
                <a:sym typeface="Hoefler Text" pitchFamily="-28" charset="0"/>
              </a:endParaRPr>
            </a:p>
          </p:txBody>
        </p:sp>
        <p:sp>
          <p:nvSpPr>
            <p:cNvPr id="37895" name="Oval 7">
              <a:extLst>
                <a:ext uri="{FF2B5EF4-FFF2-40B4-BE49-F238E27FC236}">
                  <a16:creationId xmlns:a16="http://schemas.microsoft.com/office/drawing/2014/main" id="{8AC24C7F-13E1-48F1-BCF9-D791E5AE8D82}"/>
                </a:ext>
              </a:extLst>
            </p:cNvPr>
            <p:cNvSpPr>
              <a:spLocks/>
            </p:cNvSpPr>
            <p:nvPr/>
          </p:nvSpPr>
          <p:spPr bwMode="auto">
            <a:xfrm>
              <a:off x="0" y="0"/>
              <a:ext cx="248" cy="248"/>
            </a:xfrm>
            <a:prstGeom prst="ellipse">
              <a:avLst/>
            </a:prstGeom>
            <a:solidFill>
              <a:srgbClr val="FFF6FC"/>
            </a:solidFill>
            <a:ln w="50800">
              <a:solidFill>
                <a:srgbClr val="3A9A13"/>
              </a:solidFill>
              <a:prstDash val="solid"/>
              <a:round/>
              <a:headEnd type="none" w="med" len="med"/>
              <a:tailEnd type="none" w="med" len="med"/>
            </a:ln>
          </p:spPr>
          <p:txBody>
            <a:bodyPr lIns="0" tIns="0" rIns="0" bIns="0"/>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endParaRPr lang="en-US" altLang="en-US" b="0">
                <a:effectLst>
                  <a:outerShdw blurRad="38100" dist="38100" dir="2700000" algn="tl">
                    <a:srgbClr val="C0C0C0"/>
                  </a:outerShdw>
                </a:effectLst>
              </a:endParaRPr>
            </a:p>
          </p:txBody>
        </p:sp>
        <p:sp>
          <p:nvSpPr>
            <p:cNvPr id="37896" name="Rectangle 8">
              <a:extLst>
                <a:ext uri="{FF2B5EF4-FFF2-40B4-BE49-F238E27FC236}">
                  <a16:creationId xmlns:a16="http://schemas.microsoft.com/office/drawing/2014/main" id="{8F187CEB-4AE9-4835-910F-4340770E501E}"/>
                </a:ext>
              </a:extLst>
            </p:cNvPr>
            <p:cNvSpPr>
              <a:spLocks/>
            </p:cNvSpPr>
            <p:nvPr/>
          </p:nvSpPr>
          <p:spPr bwMode="auto">
            <a:xfrm>
              <a:off x="38" y="4"/>
              <a:ext cx="104" cy="173"/>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800" b="0">
                  <a:solidFill>
                    <a:srgbClr val="1F9322"/>
                  </a:solidFill>
                  <a:effectLst>
                    <a:outerShdw blurRad="38100" dist="38100" dir="2700000" algn="tl">
                      <a:srgbClr val="C0C0C0"/>
                    </a:outerShdw>
                  </a:effectLst>
                  <a:latin typeface="Helvetica Neue" pitchFamily="18" charset="0"/>
                  <a:sym typeface="Helvetica Neue" pitchFamily="18" charset="0"/>
                </a:rPr>
                <a:t>A</a:t>
              </a:r>
            </a:p>
          </p:txBody>
        </p:sp>
      </p:grpSp>
      <p:grpSp>
        <p:nvGrpSpPr>
          <p:cNvPr id="172039" name="Group 14">
            <a:extLst>
              <a:ext uri="{FF2B5EF4-FFF2-40B4-BE49-F238E27FC236}">
                <a16:creationId xmlns:a16="http://schemas.microsoft.com/office/drawing/2014/main" id="{06D62905-3376-4250-9EE6-2894EE0BB370}"/>
              </a:ext>
            </a:extLst>
          </p:cNvPr>
          <p:cNvGrpSpPr>
            <a:grpSpLocks/>
          </p:cNvGrpSpPr>
          <p:nvPr/>
        </p:nvGrpSpPr>
        <p:grpSpPr bwMode="auto">
          <a:xfrm>
            <a:off x="3149600" y="2362200"/>
            <a:ext cx="4495800" cy="558800"/>
            <a:chOff x="0" y="0"/>
            <a:chExt cx="2832" cy="352"/>
          </a:xfrm>
        </p:grpSpPr>
        <p:sp>
          <p:nvSpPr>
            <p:cNvPr id="37903" name="Oval 15">
              <a:extLst>
                <a:ext uri="{FF2B5EF4-FFF2-40B4-BE49-F238E27FC236}">
                  <a16:creationId xmlns:a16="http://schemas.microsoft.com/office/drawing/2014/main" id="{740B59AE-8485-467E-B103-B26418557860}"/>
                </a:ext>
              </a:extLst>
            </p:cNvPr>
            <p:cNvSpPr>
              <a:spLocks/>
            </p:cNvSpPr>
            <p:nvPr/>
          </p:nvSpPr>
          <p:spPr bwMode="auto">
            <a:xfrm>
              <a:off x="16" y="16"/>
              <a:ext cx="2800" cy="320"/>
            </a:xfrm>
            <a:prstGeom prst="ellipse">
              <a:avLst/>
            </a:prstGeom>
            <a:noFill/>
            <a:ln w="12700">
              <a:noFill/>
              <a:round/>
              <a:headEnd type="none" w="med" len="med"/>
              <a:tailEnd type="none" w="med" len="med"/>
            </a:ln>
          </p:spPr>
          <p:txBody>
            <a:bodyPr lIns="0" tIns="0" rIns="0" bIns="0"/>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endParaRPr lang="en-US" altLang="en-US" b="0">
                <a:effectLst>
                  <a:outerShdw blurRad="38100" dist="38100" dir="2700000" algn="tl">
                    <a:srgbClr val="C0C0C0"/>
                  </a:outerShdw>
                </a:effectLst>
              </a:endParaRPr>
            </a:p>
          </p:txBody>
        </p:sp>
        <p:pic>
          <p:nvPicPr>
            <p:cNvPr id="172041" name="Picture 16">
              <a:extLst>
                <a:ext uri="{FF2B5EF4-FFF2-40B4-BE49-F238E27FC236}">
                  <a16:creationId xmlns:a16="http://schemas.microsoft.com/office/drawing/2014/main" id="{6919BDD8-5AEE-4165-A7B9-C13AC3A85C76}"/>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32"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grpSp>
        <p:nvGrpSpPr>
          <p:cNvPr id="172062" name="Group 30">
            <a:extLst>
              <a:ext uri="{FF2B5EF4-FFF2-40B4-BE49-F238E27FC236}">
                <a16:creationId xmlns:a16="http://schemas.microsoft.com/office/drawing/2014/main" id="{FE12B61F-F5E8-44AF-ABAF-B1AF8F60108D}"/>
              </a:ext>
            </a:extLst>
          </p:cNvPr>
          <p:cNvGrpSpPr>
            <a:grpSpLocks/>
          </p:cNvGrpSpPr>
          <p:nvPr/>
        </p:nvGrpSpPr>
        <p:grpSpPr bwMode="auto">
          <a:xfrm>
            <a:off x="7416800" y="1524000"/>
            <a:ext cx="393700" cy="611188"/>
            <a:chOff x="4960" y="1536"/>
            <a:chExt cx="248" cy="385"/>
          </a:xfrm>
        </p:grpSpPr>
        <p:grpSp>
          <p:nvGrpSpPr>
            <p:cNvPr id="172058" name="Group 10">
              <a:extLst>
                <a:ext uri="{FF2B5EF4-FFF2-40B4-BE49-F238E27FC236}">
                  <a16:creationId xmlns:a16="http://schemas.microsoft.com/office/drawing/2014/main" id="{3C993810-B7F1-4B9C-ACF7-58C13CFFC6DD}"/>
                </a:ext>
              </a:extLst>
            </p:cNvPr>
            <p:cNvGrpSpPr>
              <a:grpSpLocks/>
            </p:cNvGrpSpPr>
            <p:nvPr/>
          </p:nvGrpSpPr>
          <p:grpSpPr bwMode="auto">
            <a:xfrm rot="-171115">
              <a:off x="4960" y="1536"/>
              <a:ext cx="248" cy="248"/>
              <a:chOff x="0" y="0"/>
              <a:chExt cx="248" cy="248"/>
            </a:xfrm>
          </p:grpSpPr>
          <p:sp>
            <p:nvSpPr>
              <p:cNvPr id="37899" name="Rectangle 11">
                <a:extLst>
                  <a:ext uri="{FF2B5EF4-FFF2-40B4-BE49-F238E27FC236}">
                    <a16:creationId xmlns:a16="http://schemas.microsoft.com/office/drawing/2014/main" id="{46A211A6-DAC1-40DE-A23A-3CCB182EE97E}"/>
                  </a:ext>
                </a:extLst>
              </p:cNvPr>
              <p:cNvSpPr>
                <a:spLocks/>
              </p:cNvSpPr>
              <p:nvPr/>
            </p:nvSpPr>
            <p:spPr bwMode="auto">
              <a:xfrm>
                <a:off x="43" y="3"/>
                <a:ext cx="96" cy="173"/>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800" b="0">
                    <a:solidFill>
                      <a:srgbClr val="C3150F"/>
                    </a:solidFill>
                    <a:effectLst>
                      <a:outerShdw blurRad="38100" dist="38100" dir="2700000" algn="tl">
                        <a:srgbClr val="C0C0C0"/>
                      </a:outerShdw>
                    </a:effectLst>
                    <a:latin typeface="Helvetica Neue" pitchFamily="18" charset="0"/>
                    <a:sym typeface="Helvetica Neue" pitchFamily="18" charset="0"/>
                  </a:rPr>
                  <a:t>B</a:t>
                </a:r>
              </a:p>
            </p:txBody>
          </p:sp>
          <p:sp>
            <p:nvSpPr>
              <p:cNvPr id="37900" name="Oval 12">
                <a:extLst>
                  <a:ext uri="{FF2B5EF4-FFF2-40B4-BE49-F238E27FC236}">
                    <a16:creationId xmlns:a16="http://schemas.microsoft.com/office/drawing/2014/main" id="{A141F655-5187-4820-8069-5E698D86574F}"/>
                  </a:ext>
                </a:extLst>
              </p:cNvPr>
              <p:cNvSpPr>
                <a:spLocks/>
              </p:cNvSpPr>
              <p:nvPr/>
            </p:nvSpPr>
            <p:spPr bwMode="auto">
              <a:xfrm>
                <a:off x="0" y="0"/>
                <a:ext cx="248" cy="248"/>
              </a:xfrm>
              <a:prstGeom prst="ellipse">
                <a:avLst/>
              </a:prstGeom>
              <a:noFill/>
              <a:ln w="50800">
                <a:solidFill>
                  <a:srgbClr val="C02E10"/>
                </a:solidFill>
                <a:prstDash val="solid"/>
                <a:round/>
                <a:headEnd type="none" w="med" len="med"/>
                <a:tailEnd type="none" w="med" len="med"/>
              </a:ln>
            </p:spPr>
            <p:txBody>
              <a:bodyPr lIns="0" tIns="0" rIns="0" bIns="0"/>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endParaRPr lang="en-US" altLang="en-US" b="0">
                  <a:effectLst>
                    <a:outerShdw blurRad="38100" dist="38100" dir="2700000" algn="tl">
                      <a:srgbClr val="C0C0C0"/>
                    </a:outerShdw>
                  </a:effectLst>
                </a:endParaRPr>
              </a:p>
            </p:txBody>
          </p:sp>
        </p:grpSp>
        <p:sp>
          <p:nvSpPr>
            <p:cNvPr id="37901" name="Line 13">
              <a:extLst>
                <a:ext uri="{FF2B5EF4-FFF2-40B4-BE49-F238E27FC236}">
                  <a16:creationId xmlns:a16="http://schemas.microsoft.com/office/drawing/2014/main" id="{B6BD9678-E3F6-4444-BC08-2BF12773AD49}"/>
                </a:ext>
              </a:extLst>
            </p:cNvPr>
            <p:cNvSpPr>
              <a:spLocks noChangeShapeType="1"/>
            </p:cNvSpPr>
            <p:nvPr/>
          </p:nvSpPr>
          <p:spPr bwMode="auto">
            <a:xfrm rot="10608740">
              <a:off x="5104" y="1776"/>
              <a:ext cx="0" cy="145"/>
            </a:xfrm>
            <a:prstGeom prst="line">
              <a:avLst/>
            </a:prstGeom>
            <a:noFill/>
            <a:ln w="50800">
              <a:solidFill>
                <a:srgbClr val="C02E1F"/>
              </a:solidFill>
              <a:round/>
              <a:headEnd type="stealth" w="med" len="med"/>
              <a:tailEnd/>
            </a:ln>
            <a:extLst>
              <a:ext uri="{909E8E84-426E-40DD-AFC4-6F175D3DCCD1}">
                <a14:hiddenFill xmlns:a14="http://schemas.microsoft.com/office/drawing/2010/main">
                  <a:noFill/>
                </a14:hiddenFill>
              </a:ext>
            </a:extLst>
          </p:spPr>
          <p:txBody>
            <a:bodyPr/>
            <a:lstStyle/>
            <a:p>
              <a:endParaRPr lang="en-US"/>
            </a:p>
          </p:txBody>
        </p:sp>
      </p:gr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73066" name="Object 10">
            <a:extLst>
              <a:ext uri="{FF2B5EF4-FFF2-40B4-BE49-F238E27FC236}">
                <a16:creationId xmlns:a16="http://schemas.microsoft.com/office/drawing/2014/main" id="{79D209E6-AD33-4885-9BC4-99919C8DD9B7}"/>
              </a:ext>
            </a:extLst>
          </p:cNvPr>
          <p:cNvGraphicFramePr>
            <a:graphicFrameLocks noChangeAspect="1"/>
          </p:cNvGraphicFramePr>
          <p:nvPr/>
        </p:nvGraphicFramePr>
        <p:xfrm>
          <a:off x="1244600" y="304800"/>
          <a:ext cx="10399713" cy="5410200"/>
        </p:xfrm>
        <a:graphic>
          <a:graphicData uri="http://schemas.openxmlformats.org/presentationml/2006/ole">
            <mc:AlternateContent xmlns:mc="http://schemas.openxmlformats.org/markup-compatibility/2006">
              <mc:Choice xmlns:v="urn:schemas-microsoft-com:vml" Requires="v">
                <p:oleObj spid="_x0000_s173067" name="Image" r:id="rId3" imgW="10400000" imgH="5587302" progId="Photoshop.Image.11">
                  <p:embed/>
                </p:oleObj>
              </mc:Choice>
              <mc:Fallback>
                <p:oleObj name="Image" r:id="rId3" imgW="10400000" imgH="5587302" progId="Photoshop.Image.11">
                  <p:embed/>
                  <p:pic>
                    <p:nvPicPr>
                      <p:cNvPr id="0" name="Object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44600" y="304800"/>
                        <a:ext cx="10399713" cy="541020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3058" name="Rectangle 2">
            <a:extLst>
              <a:ext uri="{FF2B5EF4-FFF2-40B4-BE49-F238E27FC236}">
                <a16:creationId xmlns:a16="http://schemas.microsoft.com/office/drawing/2014/main" id="{6F073312-1009-4198-B915-13B6E307726C}"/>
              </a:ext>
            </a:extLst>
          </p:cNvPr>
          <p:cNvSpPr>
            <a:spLocks noGrp="1" noChangeArrowheads="1"/>
          </p:cNvSpPr>
          <p:nvPr>
            <p:ph idx="1"/>
          </p:nvPr>
        </p:nvSpPr>
        <p:spPr bwMode="auto">
          <a:xfrm>
            <a:off x="1244600" y="5943600"/>
            <a:ext cx="10464800" cy="228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Font typeface="Arial" panose="020B0604020202020204" pitchFamily="34" charset="0"/>
              <a:buNone/>
              <a:tabLst>
                <a:tab pos="6399213" algn="l"/>
              </a:tabLst>
            </a:pPr>
            <a:r>
              <a:rPr lang="en-US" altLang="en-US" sz="2400" b="1">
                <a:solidFill>
                  <a:srgbClr val="4F81BD"/>
                </a:solidFill>
                <a:latin typeface="Futura" pitchFamily="18" charset="0"/>
                <a:ea typeface="ＭＳ Ｐゴシック" panose="020B0600070205080204" pitchFamily="34" charset="-128"/>
                <a:cs typeface="Helvetica" panose="020B0604020202020204" pitchFamily="34" charset="0"/>
                <a:sym typeface="Helvetica" panose="020B0604020202020204" pitchFamily="34" charset="0"/>
              </a:rPr>
              <a:t>Editing a Post</a:t>
            </a:r>
            <a:endParaRPr lang="en-US" altLang="en-US" sz="2400" b="1">
              <a:solidFill>
                <a:srgbClr val="4F81BD"/>
              </a:solidFill>
              <a:latin typeface="Futura" pitchFamily="18" charset="0"/>
              <a:ea typeface="ヒラギノ角ゴ ProN W6" pitchFamily="18" charset="-128"/>
              <a:sym typeface="Helvetica" panose="020B0604020202020204" pitchFamily="34" charset="0"/>
            </a:endParaRPr>
          </a:p>
          <a:p>
            <a:pPr eaLnBrk="1" hangingPunct="1">
              <a:spcBef>
                <a:spcPts val="700"/>
              </a:spcBef>
              <a:tabLst>
                <a:tab pos="6399213" algn="l"/>
              </a:tabLst>
            </a:pP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Let’s format some text.</a:t>
            </a:r>
          </a:p>
          <a:p>
            <a:pPr eaLnBrk="1" hangingPunct="1">
              <a:lnSpc>
                <a:spcPct val="150000"/>
              </a:lnSpc>
              <a:spcBef>
                <a:spcPts val="700"/>
              </a:spcBef>
              <a:buClr>
                <a:srgbClr val="000000"/>
              </a:buClr>
              <a:buSzPct val="125000"/>
              <a:buFont typeface="Georgia" panose="02040502050405020303" pitchFamily="18" charset="0"/>
              <a:buChar char="•"/>
              <a:tabLst>
                <a:tab pos="6399213" algn="l"/>
              </a:tabLst>
            </a:pP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Highlight some text and the click the Bold button (</a:t>
            </a:r>
            <a:r>
              <a:rPr lang="en-US" altLang="en-US" sz="2000" b="1">
                <a:solidFill>
                  <a:srgbClr val="3A9A13"/>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A</a:t>
            </a: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endPar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endParaRPr>
          </a:p>
        </p:txBody>
      </p:sp>
      <p:sp>
        <p:nvSpPr>
          <p:cNvPr id="38916" name="Rectangle 4">
            <a:extLst>
              <a:ext uri="{FF2B5EF4-FFF2-40B4-BE49-F238E27FC236}">
                <a16:creationId xmlns:a16="http://schemas.microsoft.com/office/drawing/2014/main" id="{4B7A52C2-A905-4217-B0EA-50CCEA790575}"/>
              </a:ext>
            </a:extLst>
          </p:cNvPr>
          <p:cNvSpPr>
            <a:spLocks/>
          </p:cNvSpPr>
          <p:nvPr/>
        </p:nvSpPr>
        <p:spPr bwMode="auto">
          <a:xfrm>
            <a:off x="608013" y="5097463"/>
            <a:ext cx="474662" cy="219075"/>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400" b="0">
                <a:solidFill>
                  <a:schemeClr val="tx1"/>
                </a:solidFill>
                <a:effectLst>
                  <a:outerShdw blurRad="38100" dist="38100" dir="2700000" algn="tl">
                    <a:srgbClr val="C0C0C0"/>
                  </a:outerShdw>
                </a:effectLst>
                <a:latin typeface="Helvetica Neue Bold Condensed" pitchFamily="18" charset="0"/>
                <a:sym typeface="Helvetica Neue Bold Condensed" pitchFamily="18" charset="0"/>
              </a:rPr>
              <a:t>Fig. 18</a:t>
            </a:r>
          </a:p>
        </p:txBody>
      </p:sp>
      <p:grpSp>
        <p:nvGrpSpPr>
          <p:cNvPr id="173061" name="Group 5">
            <a:extLst>
              <a:ext uri="{FF2B5EF4-FFF2-40B4-BE49-F238E27FC236}">
                <a16:creationId xmlns:a16="http://schemas.microsoft.com/office/drawing/2014/main" id="{9260E4EA-B59F-4989-8452-09D4A5980307}"/>
              </a:ext>
            </a:extLst>
          </p:cNvPr>
          <p:cNvGrpSpPr>
            <a:grpSpLocks/>
          </p:cNvGrpSpPr>
          <p:nvPr/>
        </p:nvGrpSpPr>
        <p:grpSpPr bwMode="auto">
          <a:xfrm>
            <a:off x="3441700" y="2247900"/>
            <a:ext cx="393700" cy="647700"/>
            <a:chOff x="0" y="0"/>
            <a:chExt cx="248" cy="408"/>
          </a:xfrm>
        </p:grpSpPr>
        <p:sp>
          <p:nvSpPr>
            <p:cNvPr id="38918" name="Line 6">
              <a:extLst>
                <a:ext uri="{FF2B5EF4-FFF2-40B4-BE49-F238E27FC236}">
                  <a16:creationId xmlns:a16="http://schemas.microsoft.com/office/drawing/2014/main" id="{2C083320-FE8F-451B-B897-B3FEEF4F8C60}"/>
                </a:ext>
              </a:extLst>
            </p:cNvPr>
            <p:cNvSpPr>
              <a:spLocks noChangeShapeType="1"/>
            </p:cNvSpPr>
            <p:nvPr/>
          </p:nvSpPr>
          <p:spPr bwMode="auto">
            <a:xfrm rot="10800000">
              <a:off x="127" y="264"/>
              <a:ext cx="0" cy="144"/>
            </a:xfrm>
            <a:prstGeom prst="line">
              <a:avLst/>
            </a:prstGeom>
            <a:noFill/>
            <a:ln w="50800">
              <a:solidFill>
                <a:srgbClr val="289A0C"/>
              </a:solidFill>
              <a:prstDash val="solid"/>
              <a:round/>
              <a:headEnd type="stealth" w="med" len="med"/>
              <a:tailEnd type="none" w="med" len="med"/>
            </a:ln>
          </p:spPr>
          <p:txBody>
            <a:bodyPr/>
            <a:lstStyle/>
            <a:p>
              <a:pPr>
                <a:defRPr/>
              </a:pPr>
              <a:endParaRPr lang="en-US" b="0">
                <a:latin typeface="Hoefler Text" pitchFamily="-28" charset="0"/>
                <a:ea typeface="ヒラギノ明朝 ProN W3" pitchFamily="-28" charset="-128"/>
                <a:cs typeface="ヒラギノ明朝 ProN W3" pitchFamily="-28" charset="-128"/>
                <a:sym typeface="Hoefler Text" pitchFamily="-28" charset="0"/>
              </a:endParaRPr>
            </a:p>
          </p:txBody>
        </p:sp>
        <p:sp>
          <p:nvSpPr>
            <p:cNvPr id="38919" name="Oval 7">
              <a:extLst>
                <a:ext uri="{FF2B5EF4-FFF2-40B4-BE49-F238E27FC236}">
                  <a16:creationId xmlns:a16="http://schemas.microsoft.com/office/drawing/2014/main" id="{C1288068-FFD1-4142-8446-A19AA1DD7183}"/>
                </a:ext>
              </a:extLst>
            </p:cNvPr>
            <p:cNvSpPr>
              <a:spLocks/>
            </p:cNvSpPr>
            <p:nvPr/>
          </p:nvSpPr>
          <p:spPr bwMode="auto">
            <a:xfrm>
              <a:off x="0" y="0"/>
              <a:ext cx="248" cy="248"/>
            </a:xfrm>
            <a:prstGeom prst="ellipse">
              <a:avLst/>
            </a:prstGeom>
            <a:solidFill>
              <a:srgbClr val="FFF6FC"/>
            </a:solidFill>
            <a:ln w="50800">
              <a:solidFill>
                <a:srgbClr val="3A9A13"/>
              </a:solidFill>
              <a:prstDash val="solid"/>
              <a:round/>
              <a:headEnd type="none" w="med" len="med"/>
              <a:tailEnd type="none" w="med" len="med"/>
            </a:ln>
          </p:spPr>
          <p:txBody>
            <a:bodyPr lIns="0" tIns="0" rIns="0" bIns="0"/>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endParaRPr lang="en-US" altLang="en-US" b="0">
                <a:effectLst>
                  <a:outerShdw blurRad="38100" dist="38100" dir="2700000" algn="tl">
                    <a:srgbClr val="C0C0C0"/>
                  </a:outerShdw>
                </a:effectLst>
              </a:endParaRPr>
            </a:p>
          </p:txBody>
        </p:sp>
        <p:sp>
          <p:nvSpPr>
            <p:cNvPr id="38920" name="Rectangle 8">
              <a:extLst>
                <a:ext uri="{FF2B5EF4-FFF2-40B4-BE49-F238E27FC236}">
                  <a16:creationId xmlns:a16="http://schemas.microsoft.com/office/drawing/2014/main" id="{153EC94D-D719-462A-8E29-337501266932}"/>
                </a:ext>
              </a:extLst>
            </p:cNvPr>
            <p:cNvSpPr>
              <a:spLocks/>
            </p:cNvSpPr>
            <p:nvPr/>
          </p:nvSpPr>
          <p:spPr bwMode="auto">
            <a:xfrm>
              <a:off x="38" y="4"/>
              <a:ext cx="104" cy="173"/>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800" b="0">
                  <a:solidFill>
                    <a:srgbClr val="1F9322"/>
                  </a:solidFill>
                  <a:effectLst>
                    <a:outerShdw blurRad="38100" dist="38100" dir="2700000" algn="tl">
                      <a:srgbClr val="C0C0C0"/>
                    </a:outerShdw>
                  </a:effectLst>
                  <a:latin typeface="Helvetica Neue" pitchFamily="18" charset="0"/>
                  <a:sym typeface="Helvetica Neue" pitchFamily="18" charset="0"/>
                </a:rPr>
                <a:t>A</a:t>
              </a:r>
            </a:p>
          </p:txBody>
        </p:sp>
      </p:grpSp>
      <p:sp>
        <p:nvSpPr>
          <p:cNvPr id="38921" name="Line 9">
            <a:extLst>
              <a:ext uri="{FF2B5EF4-FFF2-40B4-BE49-F238E27FC236}">
                <a16:creationId xmlns:a16="http://schemas.microsoft.com/office/drawing/2014/main" id="{0D91B1F1-3D58-432A-81EF-6592B28DF7A7}"/>
              </a:ext>
            </a:extLst>
          </p:cNvPr>
          <p:cNvSpPr>
            <a:spLocks noChangeShapeType="1"/>
          </p:cNvSpPr>
          <p:nvPr/>
        </p:nvSpPr>
        <p:spPr bwMode="auto">
          <a:xfrm>
            <a:off x="4521200" y="3733800"/>
            <a:ext cx="0" cy="2438400"/>
          </a:xfrm>
          <a:prstGeom prst="line">
            <a:avLst/>
          </a:prstGeom>
          <a:noFill/>
          <a:ln w="50800">
            <a:solidFill>
              <a:srgbClr val="2D8BDA"/>
            </a:solidFill>
            <a:prstDash val="solid"/>
            <a:round/>
            <a:headEnd type="stealth" w="med" len="med"/>
            <a:tailEnd type="none" w="med" len="med"/>
          </a:ln>
        </p:spPr>
        <p:txBody>
          <a:bodyPr lIns="91435" tIns="45718" rIns="91435" bIns="45718"/>
          <a:lstStyle/>
          <a:p>
            <a:pPr>
              <a:defRPr/>
            </a:pPr>
            <a:endParaRPr lang="en-US" b="0">
              <a:latin typeface="Hoefler Text" pitchFamily="-28" charset="0"/>
              <a:ea typeface="ヒラギノ明朝 ProN W3" pitchFamily="-28" charset="-128"/>
              <a:cs typeface="ヒラギノ明朝 ProN W3" pitchFamily="-28" charset="-128"/>
              <a:sym typeface="Hoefler Text" pitchFamily="-28" charset="0"/>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74091" name="Object 11">
            <a:extLst>
              <a:ext uri="{FF2B5EF4-FFF2-40B4-BE49-F238E27FC236}">
                <a16:creationId xmlns:a16="http://schemas.microsoft.com/office/drawing/2014/main" id="{4B46C3E5-27EE-4E61-A0DA-89C46C75BE6B}"/>
              </a:ext>
            </a:extLst>
          </p:cNvPr>
          <p:cNvGraphicFramePr>
            <a:graphicFrameLocks noChangeAspect="1"/>
          </p:cNvGraphicFramePr>
          <p:nvPr/>
        </p:nvGraphicFramePr>
        <p:xfrm>
          <a:off x="1854200" y="228600"/>
          <a:ext cx="8748713" cy="5397500"/>
        </p:xfrm>
        <a:graphic>
          <a:graphicData uri="http://schemas.openxmlformats.org/presentationml/2006/ole">
            <mc:AlternateContent xmlns:mc="http://schemas.openxmlformats.org/markup-compatibility/2006">
              <mc:Choice xmlns:v="urn:schemas-microsoft-com:vml" Requires="v">
                <p:oleObj spid="_x0000_s174092" name="Image" r:id="rId3" imgW="8749206" imgH="5396825" progId="Photoshop.Image.11">
                  <p:embed/>
                </p:oleObj>
              </mc:Choice>
              <mc:Fallback>
                <p:oleObj name="Image" r:id="rId3" imgW="8749206" imgH="5396825" progId="Photoshop.Image.11">
                  <p:embed/>
                  <p:pic>
                    <p:nvPicPr>
                      <p:cNvPr id="0" name="Object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54200" y="228600"/>
                        <a:ext cx="8748713" cy="539750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082" name="Rectangle 2">
            <a:extLst>
              <a:ext uri="{FF2B5EF4-FFF2-40B4-BE49-F238E27FC236}">
                <a16:creationId xmlns:a16="http://schemas.microsoft.com/office/drawing/2014/main" id="{A306E786-123D-4FE4-A37F-90C8A53448A5}"/>
              </a:ext>
            </a:extLst>
          </p:cNvPr>
          <p:cNvSpPr>
            <a:spLocks noGrp="1" noChangeArrowheads="1"/>
          </p:cNvSpPr>
          <p:nvPr>
            <p:ph idx="1"/>
          </p:nvPr>
        </p:nvSpPr>
        <p:spPr bwMode="auto">
          <a:xfrm>
            <a:off x="1549400" y="5638800"/>
            <a:ext cx="10464800" cy="2895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Font typeface="Arial" panose="020B0604020202020204" pitchFamily="34" charset="0"/>
              <a:buNone/>
              <a:tabLst>
                <a:tab pos="6399213" algn="l"/>
              </a:tabLst>
            </a:pPr>
            <a:r>
              <a:rPr lang="en-US" altLang="en-US" sz="2400" b="1">
                <a:solidFill>
                  <a:srgbClr val="1F497D"/>
                </a:solidFill>
                <a:latin typeface="Futura" pitchFamily="18" charset="0"/>
                <a:ea typeface="ＭＳ Ｐゴシック" panose="020B0600070205080204" pitchFamily="34" charset="-128"/>
                <a:cs typeface="Helvetica" panose="020B0604020202020204" pitchFamily="34" charset="0"/>
                <a:sym typeface="Helvetica" panose="020B0604020202020204" pitchFamily="34" charset="0"/>
              </a:rPr>
              <a:t>Editing a Post</a:t>
            </a:r>
            <a:endParaRPr lang="en-US" altLang="en-US" sz="2400" b="1">
              <a:solidFill>
                <a:srgbClr val="1F497D"/>
              </a:solidFill>
              <a:latin typeface="Futura" pitchFamily="18" charset="0"/>
              <a:ea typeface="ヒラギノ角ゴ ProN W6" pitchFamily="18" charset="-128"/>
              <a:sym typeface="Helvetica" panose="020B0604020202020204" pitchFamily="34" charset="0"/>
            </a:endParaRPr>
          </a:p>
          <a:p>
            <a:pPr eaLnBrk="1" hangingPunct="1">
              <a:spcBef>
                <a:spcPts val="700"/>
              </a:spcBef>
              <a:tabLst>
                <a:tab pos="6399213" algn="l"/>
              </a:tabLst>
            </a:pP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Your highlighted text should now appear </a:t>
            </a: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bold</a:t>
            </a: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a:t>
            </a:r>
          </a:p>
          <a:p>
            <a:pPr eaLnBrk="1" hangingPunct="1">
              <a:lnSpc>
                <a:spcPct val="150000"/>
              </a:lnSpc>
              <a:spcBef>
                <a:spcPts val="700"/>
              </a:spcBef>
              <a:tabLst>
                <a:tab pos="6399213" algn="l"/>
              </a:tabLst>
            </a:pP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So let’s talk about all the icon buttons and what they do. </a:t>
            </a:r>
          </a:p>
          <a:p>
            <a:pPr eaLnBrk="1" hangingPunct="1">
              <a:lnSpc>
                <a:spcPct val="150000"/>
              </a:lnSpc>
              <a:spcBef>
                <a:spcPts val="700"/>
              </a:spcBef>
              <a:buClr>
                <a:srgbClr val="000000"/>
              </a:buClr>
              <a:buSzPct val="125000"/>
              <a:buFont typeface="Georgia" panose="02040502050405020303" pitchFamily="18" charset="0"/>
              <a:buChar char="•"/>
              <a:tabLst>
                <a:tab pos="6399213" algn="l"/>
              </a:tabLst>
            </a:pP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Click on the last icon (</a:t>
            </a:r>
            <a:r>
              <a:rPr lang="en-US" altLang="en-US" sz="2000" b="1">
                <a:solidFill>
                  <a:srgbClr val="3A9A13"/>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A</a:t>
            </a: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endPar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endParaRPr>
          </a:p>
        </p:txBody>
      </p:sp>
      <p:sp>
        <p:nvSpPr>
          <p:cNvPr id="39940" name="Rectangle 4">
            <a:extLst>
              <a:ext uri="{FF2B5EF4-FFF2-40B4-BE49-F238E27FC236}">
                <a16:creationId xmlns:a16="http://schemas.microsoft.com/office/drawing/2014/main" id="{1F44F9A1-799B-4543-8A63-1F22B27FDE44}"/>
              </a:ext>
            </a:extLst>
          </p:cNvPr>
          <p:cNvSpPr>
            <a:spLocks/>
          </p:cNvSpPr>
          <p:nvPr/>
        </p:nvSpPr>
        <p:spPr bwMode="auto">
          <a:xfrm>
            <a:off x="836613" y="5164138"/>
            <a:ext cx="474662" cy="219075"/>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400" b="0">
                <a:solidFill>
                  <a:schemeClr val="tx1"/>
                </a:solidFill>
                <a:effectLst>
                  <a:outerShdw blurRad="38100" dist="38100" dir="2700000" algn="tl">
                    <a:srgbClr val="C0C0C0"/>
                  </a:outerShdw>
                </a:effectLst>
                <a:latin typeface="Helvetica Neue Bold Condensed" pitchFamily="18" charset="0"/>
                <a:sym typeface="Helvetica Neue Bold Condensed" pitchFamily="18" charset="0"/>
              </a:rPr>
              <a:t>Fig. 18</a:t>
            </a:r>
          </a:p>
        </p:txBody>
      </p:sp>
      <p:sp>
        <p:nvSpPr>
          <p:cNvPr id="39941" name="Line 5">
            <a:extLst>
              <a:ext uri="{FF2B5EF4-FFF2-40B4-BE49-F238E27FC236}">
                <a16:creationId xmlns:a16="http://schemas.microsoft.com/office/drawing/2014/main" id="{8526733C-B01B-4CAF-875D-7DE72FE094E9}"/>
              </a:ext>
            </a:extLst>
          </p:cNvPr>
          <p:cNvSpPr>
            <a:spLocks noChangeShapeType="1"/>
          </p:cNvSpPr>
          <p:nvPr/>
        </p:nvSpPr>
        <p:spPr bwMode="auto">
          <a:xfrm>
            <a:off x="3835400" y="3733800"/>
            <a:ext cx="1066800" cy="2133600"/>
          </a:xfrm>
          <a:prstGeom prst="line">
            <a:avLst/>
          </a:prstGeom>
          <a:noFill/>
          <a:ln w="50800">
            <a:solidFill>
              <a:srgbClr val="3F8BD7"/>
            </a:solidFill>
            <a:prstDash val="solid"/>
            <a:round/>
            <a:headEnd type="stealth" w="med" len="med"/>
            <a:tailEnd type="none" w="med" len="med"/>
          </a:ln>
        </p:spPr>
        <p:txBody>
          <a:bodyPr lIns="91435" tIns="45718" rIns="91435" bIns="45718"/>
          <a:lstStyle/>
          <a:p>
            <a:pPr>
              <a:defRPr/>
            </a:pPr>
            <a:endParaRPr lang="en-US" b="0">
              <a:latin typeface="Hoefler Text" pitchFamily="-28" charset="0"/>
              <a:ea typeface="ヒラギノ明朝 ProN W3" pitchFamily="-28" charset="-128"/>
              <a:cs typeface="ヒラギノ明朝 ProN W3" pitchFamily="-28" charset="-128"/>
              <a:sym typeface="Hoefler Text" pitchFamily="-28" charset="0"/>
            </a:endParaRPr>
          </a:p>
        </p:txBody>
      </p:sp>
      <p:grpSp>
        <p:nvGrpSpPr>
          <p:cNvPr id="174086" name="Group 6">
            <a:extLst>
              <a:ext uri="{FF2B5EF4-FFF2-40B4-BE49-F238E27FC236}">
                <a16:creationId xmlns:a16="http://schemas.microsoft.com/office/drawing/2014/main" id="{411A5A78-DD7F-44FA-BBC5-567E78D098CE}"/>
              </a:ext>
            </a:extLst>
          </p:cNvPr>
          <p:cNvGrpSpPr>
            <a:grpSpLocks/>
          </p:cNvGrpSpPr>
          <p:nvPr/>
        </p:nvGrpSpPr>
        <p:grpSpPr bwMode="auto">
          <a:xfrm>
            <a:off x="7480300" y="2286000"/>
            <a:ext cx="393700" cy="647700"/>
            <a:chOff x="0" y="0"/>
            <a:chExt cx="248" cy="408"/>
          </a:xfrm>
        </p:grpSpPr>
        <p:sp>
          <p:nvSpPr>
            <p:cNvPr id="39943" name="Line 7">
              <a:extLst>
                <a:ext uri="{FF2B5EF4-FFF2-40B4-BE49-F238E27FC236}">
                  <a16:creationId xmlns:a16="http://schemas.microsoft.com/office/drawing/2014/main" id="{5B13CA30-EA4B-4DD2-85CD-6CB3264D2E4E}"/>
                </a:ext>
              </a:extLst>
            </p:cNvPr>
            <p:cNvSpPr>
              <a:spLocks noChangeShapeType="1"/>
            </p:cNvSpPr>
            <p:nvPr/>
          </p:nvSpPr>
          <p:spPr bwMode="auto">
            <a:xfrm rot="10800000">
              <a:off x="127" y="264"/>
              <a:ext cx="0" cy="144"/>
            </a:xfrm>
            <a:prstGeom prst="line">
              <a:avLst/>
            </a:prstGeom>
            <a:noFill/>
            <a:ln w="50800">
              <a:solidFill>
                <a:srgbClr val="289A0C"/>
              </a:solidFill>
              <a:prstDash val="solid"/>
              <a:round/>
              <a:headEnd type="stealth" w="med" len="med"/>
              <a:tailEnd type="none" w="med" len="med"/>
            </a:ln>
          </p:spPr>
          <p:txBody>
            <a:bodyPr/>
            <a:lstStyle/>
            <a:p>
              <a:pPr>
                <a:defRPr/>
              </a:pPr>
              <a:endParaRPr lang="en-US" b="0">
                <a:latin typeface="Hoefler Text" pitchFamily="-28" charset="0"/>
                <a:ea typeface="ヒラギノ明朝 ProN W3" pitchFamily="-28" charset="-128"/>
                <a:cs typeface="ヒラギノ明朝 ProN W3" pitchFamily="-28" charset="-128"/>
                <a:sym typeface="Hoefler Text" pitchFamily="-28" charset="0"/>
              </a:endParaRPr>
            </a:p>
          </p:txBody>
        </p:sp>
        <p:sp>
          <p:nvSpPr>
            <p:cNvPr id="39944" name="Oval 8">
              <a:extLst>
                <a:ext uri="{FF2B5EF4-FFF2-40B4-BE49-F238E27FC236}">
                  <a16:creationId xmlns:a16="http://schemas.microsoft.com/office/drawing/2014/main" id="{2DF49D2E-B14C-4D0C-8D09-1E79240B38BC}"/>
                </a:ext>
              </a:extLst>
            </p:cNvPr>
            <p:cNvSpPr>
              <a:spLocks/>
            </p:cNvSpPr>
            <p:nvPr/>
          </p:nvSpPr>
          <p:spPr bwMode="auto">
            <a:xfrm>
              <a:off x="0" y="0"/>
              <a:ext cx="248" cy="248"/>
            </a:xfrm>
            <a:prstGeom prst="ellipse">
              <a:avLst/>
            </a:prstGeom>
            <a:solidFill>
              <a:srgbClr val="FFF6FC"/>
            </a:solidFill>
            <a:ln w="50800">
              <a:solidFill>
                <a:srgbClr val="3A9A13"/>
              </a:solidFill>
              <a:prstDash val="solid"/>
              <a:round/>
              <a:headEnd type="none" w="med" len="med"/>
              <a:tailEnd type="none" w="med" len="med"/>
            </a:ln>
          </p:spPr>
          <p:txBody>
            <a:bodyPr lIns="0" tIns="0" rIns="0" bIns="0"/>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endParaRPr lang="en-US" altLang="en-US" b="0">
                <a:effectLst>
                  <a:outerShdw blurRad="38100" dist="38100" dir="2700000" algn="tl">
                    <a:srgbClr val="C0C0C0"/>
                  </a:outerShdw>
                </a:effectLst>
              </a:endParaRPr>
            </a:p>
          </p:txBody>
        </p:sp>
        <p:sp>
          <p:nvSpPr>
            <p:cNvPr id="39945" name="Rectangle 9">
              <a:extLst>
                <a:ext uri="{FF2B5EF4-FFF2-40B4-BE49-F238E27FC236}">
                  <a16:creationId xmlns:a16="http://schemas.microsoft.com/office/drawing/2014/main" id="{A380E1F1-7CE0-4339-94A7-C53411013F45}"/>
                </a:ext>
              </a:extLst>
            </p:cNvPr>
            <p:cNvSpPr>
              <a:spLocks/>
            </p:cNvSpPr>
            <p:nvPr/>
          </p:nvSpPr>
          <p:spPr bwMode="auto">
            <a:xfrm>
              <a:off x="38" y="4"/>
              <a:ext cx="104" cy="173"/>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800" b="0">
                  <a:solidFill>
                    <a:srgbClr val="1F9322"/>
                  </a:solidFill>
                  <a:effectLst>
                    <a:outerShdw blurRad="38100" dist="38100" dir="2700000" algn="tl">
                      <a:srgbClr val="C0C0C0"/>
                    </a:outerShdw>
                  </a:effectLst>
                  <a:latin typeface="Helvetica Neue" pitchFamily="18" charset="0"/>
                  <a:sym typeface="Helvetica Neue" pitchFamily="18" charset="0"/>
                </a:rPr>
                <a:t>A</a:t>
              </a:r>
            </a:p>
          </p:txBody>
        </p:sp>
      </p:gr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5106" name="Rectangle 2">
            <a:extLst>
              <a:ext uri="{FF2B5EF4-FFF2-40B4-BE49-F238E27FC236}">
                <a16:creationId xmlns:a16="http://schemas.microsoft.com/office/drawing/2014/main" id="{9E4395BB-E8DB-4027-9675-0167870F34F9}"/>
              </a:ext>
            </a:extLst>
          </p:cNvPr>
          <p:cNvSpPr>
            <a:spLocks noGrp="1" noChangeArrowheads="1"/>
          </p:cNvSpPr>
          <p:nvPr>
            <p:ph idx="1"/>
          </p:nvPr>
        </p:nvSpPr>
        <p:spPr bwMode="auto">
          <a:xfrm>
            <a:off x="1168400" y="2438400"/>
            <a:ext cx="10464800" cy="6019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eaLnBrk="1" hangingPunct="1">
              <a:buFont typeface="Arial" panose="020B0604020202020204" pitchFamily="34" charset="0"/>
              <a:buNone/>
              <a:tabLst>
                <a:tab pos="354013" algn="l"/>
                <a:tab pos="709613" algn="l"/>
                <a:tab pos="1065213" algn="l"/>
                <a:tab pos="1420813" algn="l"/>
                <a:tab pos="1776413" algn="l"/>
                <a:tab pos="2132013" algn="l"/>
                <a:tab pos="2487613" algn="l"/>
                <a:tab pos="2843213" algn="l"/>
                <a:tab pos="3198813" algn="l"/>
                <a:tab pos="3554413" algn="l"/>
                <a:tab pos="3910013" algn="l"/>
                <a:tab pos="4265613" algn="l"/>
                <a:tab pos="6399213" algn="l"/>
              </a:tabLst>
            </a:pPr>
            <a:r>
              <a:rPr lang="en-US" altLang="en-US" sz="2000" b="1">
                <a:solidFill>
                  <a:srgbClr val="1F497D"/>
                </a:solidFill>
                <a:latin typeface="Futura" pitchFamily="18" charset="0"/>
                <a:ea typeface="ＭＳ Ｐゴシック" panose="020B0600070205080204" pitchFamily="34" charset="-128"/>
                <a:cs typeface="Helvetica" panose="020B0604020202020204" pitchFamily="34" charset="0"/>
                <a:sym typeface="Helvetica" panose="020B0604020202020204" pitchFamily="34" charset="0"/>
              </a:rPr>
              <a:t>Editing a Post — The Editing Icons In Detail</a:t>
            </a:r>
            <a:endParaRPr lang="en-US" altLang="en-US" sz="2000" b="1">
              <a:solidFill>
                <a:srgbClr val="1F497D"/>
              </a:solidFill>
              <a:latin typeface="Futura" pitchFamily="18" charset="0"/>
              <a:ea typeface="ヒラギノ角ゴ ProN W6" pitchFamily="18" charset="-128"/>
              <a:sym typeface="Helvetica" panose="020B0604020202020204" pitchFamily="34" charset="0"/>
            </a:endParaRPr>
          </a:p>
          <a:p>
            <a:pPr eaLnBrk="1" hangingPunct="1">
              <a:spcBef>
                <a:spcPts val="700"/>
              </a:spcBef>
              <a:buFont typeface="Arial" panose="020B0604020202020204" pitchFamily="34" charset="0"/>
              <a:buNone/>
              <a:tabLst>
                <a:tab pos="354013" algn="l"/>
                <a:tab pos="709613" algn="l"/>
                <a:tab pos="1065213" algn="l"/>
                <a:tab pos="1420813" algn="l"/>
                <a:tab pos="1776413" algn="l"/>
                <a:tab pos="2132013" algn="l"/>
                <a:tab pos="2487613" algn="l"/>
                <a:tab pos="2843213" algn="l"/>
                <a:tab pos="3198813" algn="l"/>
                <a:tab pos="3554413" algn="l"/>
                <a:tab pos="3910013" algn="l"/>
                <a:tab pos="4265613" algn="l"/>
                <a:tab pos="6399213" algn="l"/>
              </a:tabLst>
            </a:pPr>
            <a:r>
              <a:rPr lang="en-US" altLang="en-US" sz="14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1        Bold</a:t>
            </a:r>
            <a:endParaRPr lang="en-US" altLang="en-US" sz="14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endParaRPr>
          </a:p>
          <a:p>
            <a:pPr eaLnBrk="1" hangingPunct="1">
              <a:spcBef>
                <a:spcPts val="400"/>
              </a:spcBef>
              <a:buFont typeface="Arial" panose="020B0604020202020204" pitchFamily="34" charset="0"/>
              <a:buNone/>
              <a:tabLst>
                <a:tab pos="354013" algn="l"/>
                <a:tab pos="709613" algn="l"/>
                <a:tab pos="1065213" algn="l"/>
                <a:tab pos="1420813" algn="l"/>
                <a:tab pos="1776413" algn="l"/>
                <a:tab pos="2132013" algn="l"/>
                <a:tab pos="2487613" algn="l"/>
                <a:tab pos="2843213" algn="l"/>
                <a:tab pos="3198813" algn="l"/>
                <a:tab pos="3554413" algn="l"/>
                <a:tab pos="3910013" algn="l"/>
                <a:tab pos="4265613" algn="l"/>
                <a:tab pos="6399213" algn="l"/>
              </a:tabLst>
            </a:pPr>
            <a:r>
              <a:rPr lang="en-US" altLang="en-US" sz="1400" b="1" i="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2  </a:t>
            </a:r>
            <a:r>
              <a:rPr lang="en-US" altLang="en-US" sz="1400" i="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Italic</a:t>
            </a:r>
            <a:endParaRPr lang="en-US" altLang="en-US" sz="14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endParaRPr>
          </a:p>
          <a:p>
            <a:pPr eaLnBrk="1" hangingPunct="1">
              <a:spcBef>
                <a:spcPts val="400"/>
              </a:spcBef>
              <a:buFont typeface="Arial" panose="020B0604020202020204" pitchFamily="34" charset="0"/>
              <a:buNone/>
              <a:tabLst>
                <a:tab pos="354013" algn="l"/>
                <a:tab pos="709613" algn="l"/>
                <a:tab pos="1065213" algn="l"/>
                <a:tab pos="1420813" algn="l"/>
                <a:tab pos="1776413" algn="l"/>
                <a:tab pos="2132013" algn="l"/>
                <a:tab pos="2487613" algn="l"/>
                <a:tab pos="2843213" algn="l"/>
                <a:tab pos="3198813" algn="l"/>
                <a:tab pos="3554413" algn="l"/>
                <a:tab pos="3910013" algn="l"/>
                <a:tab pos="4265613" algn="l"/>
                <a:tab pos="6399213" algn="l"/>
              </a:tabLst>
            </a:pPr>
            <a:r>
              <a:rPr lang="en-US" altLang="en-US" sz="14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3 </a:t>
            </a:r>
            <a:r>
              <a:rPr lang="en-US" altLang="en-US" sz="14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Strikethrough: Used most often to denote a correction or change from the original text.</a:t>
            </a:r>
          </a:p>
          <a:p>
            <a:pPr eaLnBrk="1" hangingPunct="1">
              <a:spcBef>
                <a:spcPts val="400"/>
              </a:spcBef>
              <a:buFont typeface="Arial" panose="020B0604020202020204" pitchFamily="34" charset="0"/>
              <a:buNone/>
              <a:tabLst>
                <a:tab pos="354013" algn="l"/>
                <a:tab pos="709613" algn="l"/>
                <a:tab pos="1065213" algn="l"/>
                <a:tab pos="1420813" algn="l"/>
                <a:tab pos="1776413" algn="l"/>
                <a:tab pos="2132013" algn="l"/>
                <a:tab pos="2487613" algn="l"/>
                <a:tab pos="2843213" algn="l"/>
                <a:tab pos="3198813" algn="l"/>
                <a:tab pos="3554413" algn="l"/>
                <a:tab pos="3910013" algn="l"/>
                <a:tab pos="4265613" algn="l"/>
                <a:tab pos="6399213" algn="l"/>
              </a:tabLst>
            </a:pPr>
            <a:r>
              <a:rPr lang="en-US" altLang="en-US" sz="14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4</a:t>
            </a:r>
            <a:r>
              <a:rPr lang="en-US" altLang="en-US" sz="14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Bulleted List</a:t>
            </a:r>
          </a:p>
          <a:p>
            <a:pPr eaLnBrk="1" hangingPunct="1">
              <a:spcBef>
                <a:spcPts val="400"/>
              </a:spcBef>
              <a:buFont typeface="Arial" panose="020B0604020202020204" pitchFamily="34" charset="0"/>
              <a:buNone/>
              <a:tabLst>
                <a:tab pos="354013" algn="l"/>
                <a:tab pos="709613" algn="l"/>
                <a:tab pos="1065213" algn="l"/>
                <a:tab pos="1420813" algn="l"/>
                <a:tab pos="1776413" algn="l"/>
                <a:tab pos="2132013" algn="l"/>
                <a:tab pos="2487613" algn="l"/>
                <a:tab pos="2843213" algn="l"/>
                <a:tab pos="3198813" algn="l"/>
                <a:tab pos="3554413" algn="l"/>
                <a:tab pos="3910013" algn="l"/>
                <a:tab pos="4265613" algn="l"/>
                <a:tab pos="6399213" algn="l"/>
              </a:tabLst>
            </a:pPr>
            <a:r>
              <a:rPr lang="en-US" altLang="en-US" sz="14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5 </a:t>
            </a:r>
            <a:r>
              <a:rPr lang="en-US" altLang="en-US" sz="14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Numbered List</a:t>
            </a:r>
          </a:p>
          <a:p>
            <a:pPr eaLnBrk="1" hangingPunct="1">
              <a:spcBef>
                <a:spcPts val="400"/>
              </a:spcBef>
              <a:buFont typeface="Arial" panose="020B0604020202020204" pitchFamily="34" charset="0"/>
              <a:buNone/>
              <a:tabLst>
                <a:tab pos="354013" algn="l"/>
                <a:tab pos="709613" algn="l"/>
                <a:tab pos="1065213" algn="l"/>
                <a:tab pos="1420813" algn="l"/>
                <a:tab pos="1776413" algn="l"/>
                <a:tab pos="2132013" algn="l"/>
                <a:tab pos="2487613" algn="l"/>
                <a:tab pos="2843213" algn="l"/>
                <a:tab pos="3198813" algn="l"/>
                <a:tab pos="3554413" algn="l"/>
                <a:tab pos="3910013" algn="l"/>
                <a:tab pos="4265613" algn="l"/>
                <a:tab pos="6399213" algn="l"/>
              </a:tabLst>
            </a:pPr>
            <a:r>
              <a:rPr lang="en-US" altLang="en-US" sz="14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6 </a:t>
            </a:r>
            <a:r>
              <a:rPr lang="en-US" altLang="en-US" sz="14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Blockquote: Indents a paragraph both right and left. This will look different depending upon your theme’s stylesheet.</a:t>
            </a:r>
          </a:p>
          <a:p>
            <a:pPr eaLnBrk="1" hangingPunct="1">
              <a:spcBef>
                <a:spcPts val="400"/>
              </a:spcBef>
              <a:buFont typeface="Arial" panose="020B0604020202020204" pitchFamily="34" charset="0"/>
              <a:buNone/>
              <a:tabLst>
                <a:tab pos="354013" algn="l"/>
                <a:tab pos="709613" algn="l"/>
                <a:tab pos="1065213" algn="l"/>
                <a:tab pos="1420813" algn="l"/>
                <a:tab pos="1776413" algn="l"/>
                <a:tab pos="2132013" algn="l"/>
                <a:tab pos="2487613" algn="l"/>
                <a:tab pos="2843213" algn="l"/>
                <a:tab pos="3198813" algn="l"/>
                <a:tab pos="3554413" algn="l"/>
                <a:tab pos="3910013" algn="l"/>
                <a:tab pos="4265613" algn="l"/>
                <a:tab pos="6399213" algn="l"/>
              </a:tabLst>
            </a:pPr>
            <a:r>
              <a:rPr lang="en-US" altLang="en-US" sz="14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7  </a:t>
            </a:r>
            <a:r>
              <a:rPr lang="en-US" altLang="en-US" sz="14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Paragraph Alignment: Left, Center, Right</a:t>
            </a:r>
          </a:p>
          <a:p>
            <a:pPr eaLnBrk="1" hangingPunct="1">
              <a:spcBef>
                <a:spcPts val="400"/>
              </a:spcBef>
              <a:buFont typeface="Arial" panose="020B0604020202020204" pitchFamily="34" charset="0"/>
              <a:buNone/>
              <a:tabLst>
                <a:tab pos="354013" algn="l"/>
                <a:tab pos="709613" algn="l"/>
                <a:tab pos="1065213" algn="l"/>
                <a:tab pos="1420813" algn="l"/>
                <a:tab pos="1776413" algn="l"/>
                <a:tab pos="2132013" algn="l"/>
                <a:tab pos="2487613" algn="l"/>
                <a:tab pos="2843213" algn="l"/>
                <a:tab pos="3198813" algn="l"/>
                <a:tab pos="3554413" algn="l"/>
                <a:tab pos="3910013" algn="l"/>
                <a:tab pos="4265613" algn="l"/>
                <a:tab pos="6399213" algn="l"/>
              </a:tabLst>
            </a:pPr>
            <a:r>
              <a:rPr lang="en-US" altLang="en-US" sz="14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8</a:t>
            </a:r>
            <a:r>
              <a:rPr lang="en-US" altLang="en-US" sz="14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Link/Unlink: For adding or removing a web hyperlink. The icons are grayed out until text is highlighted.</a:t>
            </a:r>
          </a:p>
          <a:p>
            <a:pPr eaLnBrk="1" hangingPunct="1">
              <a:spcBef>
                <a:spcPts val="400"/>
              </a:spcBef>
              <a:buFont typeface="Arial" panose="020B0604020202020204" pitchFamily="34" charset="0"/>
              <a:buNone/>
              <a:tabLst>
                <a:tab pos="354013" algn="l"/>
                <a:tab pos="709613" algn="l"/>
                <a:tab pos="1065213" algn="l"/>
                <a:tab pos="1420813" algn="l"/>
                <a:tab pos="1776413" algn="l"/>
                <a:tab pos="2132013" algn="l"/>
                <a:tab pos="2487613" algn="l"/>
                <a:tab pos="2843213" algn="l"/>
                <a:tab pos="3198813" algn="l"/>
                <a:tab pos="3554413" algn="l"/>
                <a:tab pos="3910013" algn="l"/>
                <a:tab pos="4265613" algn="l"/>
                <a:tab pos="6399213" algn="l"/>
              </a:tabLst>
            </a:pPr>
            <a:r>
              <a:rPr lang="en-US" altLang="en-US" sz="14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9 </a:t>
            </a:r>
            <a:r>
              <a:rPr lang="en-US" altLang="en-US" sz="14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More Tag: Inserts the word “More” and a link to the complete post allowing you to set the excerpt for a post ends in archive and other aggregate pages.</a:t>
            </a:r>
          </a:p>
          <a:p>
            <a:pPr eaLnBrk="1" hangingPunct="1">
              <a:spcBef>
                <a:spcPts val="400"/>
              </a:spcBef>
              <a:buFont typeface="Arial" panose="020B0604020202020204" pitchFamily="34" charset="0"/>
              <a:buNone/>
              <a:tabLst>
                <a:tab pos="354013" algn="l"/>
                <a:tab pos="709613" algn="l"/>
                <a:tab pos="1065213" algn="l"/>
                <a:tab pos="1420813" algn="l"/>
                <a:tab pos="1776413" algn="l"/>
                <a:tab pos="2132013" algn="l"/>
                <a:tab pos="2487613" algn="l"/>
                <a:tab pos="2843213" algn="l"/>
                <a:tab pos="3198813" algn="l"/>
                <a:tab pos="3554413" algn="l"/>
                <a:tab pos="3910013" algn="l"/>
                <a:tab pos="4265613" algn="l"/>
                <a:tab pos="6399213" algn="l"/>
              </a:tabLst>
            </a:pPr>
            <a:r>
              <a:rPr lang="en-US" altLang="en-US" sz="14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10 </a:t>
            </a:r>
            <a:r>
              <a:rPr lang="en-US" altLang="en-US" sz="14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Spellcheck Toggle: Turns the spellchecker on and off. When on, misspelled words are underlined in red. </a:t>
            </a:r>
            <a:endParaRPr lang="en-US" altLang="en-US" sz="1400" b="1" i="1">
              <a:solidFill>
                <a:srgbClr val="000000"/>
              </a:solidFill>
              <a:latin typeface="Century Gothic" panose="020B0502020202020204" pitchFamily="34" charset="0"/>
              <a:ea typeface="ヒラギノ明朝 ProN W6" pitchFamily="18" charset="-128"/>
              <a:sym typeface="Georgia" panose="02040502050405020303" pitchFamily="18" charset="0"/>
            </a:endParaRPr>
          </a:p>
          <a:p>
            <a:pPr eaLnBrk="1" hangingPunct="1">
              <a:spcBef>
                <a:spcPts val="400"/>
              </a:spcBef>
              <a:buFont typeface="Arial" panose="020B0604020202020204" pitchFamily="34" charset="0"/>
              <a:buNone/>
              <a:tabLst>
                <a:tab pos="354013" algn="l"/>
                <a:tab pos="709613" algn="l"/>
                <a:tab pos="1065213" algn="l"/>
                <a:tab pos="1420813" algn="l"/>
                <a:tab pos="1776413" algn="l"/>
                <a:tab pos="2132013" algn="l"/>
                <a:tab pos="2487613" algn="l"/>
                <a:tab pos="2843213" algn="l"/>
                <a:tab pos="3198813" algn="l"/>
                <a:tab pos="3554413" algn="l"/>
                <a:tab pos="3910013" algn="l"/>
                <a:tab pos="4265613" algn="l"/>
                <a:tab pos="6399213" algn="l"/>
              </a:tabLst>
            </a:pPr>
            <a:r>
              <a:rPr lang="en-US" altLang="en-US" sz="14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11      Expanded Menu Bar — </a:t>
            </a:r>
            <a:r>
              <a:rPr lang="en-US" altLang="en-US" sz="14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Click on this icon to show (or hide) the second row of icons. There are very few of the additional editing features that you’ll need right now, but there are a few useful ones. These include:</a:t>
            </a:r>
          </a:p>
          <a:p>
            <a:pPr eaLnBrk="1" hangingPunct="1">
              <a:spcBef>
                <a:spcPts val="400"/>
              </a:spcBef>
              <a:buFont typeface="Arial" panose="020B0604020202020204" pitchFamily="34" charset="0"/>
              <a:buNone/>
              <a:tabLst>
                <a:tab pos="354013" algn="l"/>
                <a:tab pos="709613" algn="l"/>
                <a:tab pos="1065213" algn="l"/>
                <a:tab pos="1420813" algn="l"/>
                <a:tab pos="1776413" algn="l"/>
                <a:tab pos="2132013" algn="l"/>
                <a:tab pos="2487613" algn="l"/>
                <a:tab pos="2843213" algn="l"/>
                <a:tab pos="3198813" algn="l"/>
                <a:tab pos="3554413" algn="l"/>
                <a:tab pos="3910013" algn="l"/>
                <a:tab pos="4265613" algn="l"/>
                <a:tab pos="6399213" algn="l"/>
              </a:tabLst>
            </a:pPr>
            <a:r>
              <a:rPr lang="en-US" altLang="en-US" sz="14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12      Formatting List</a:t>
            </a:r>
            <a:r>
              <a:rPr lang="en-US" altLang="en-US" sz="14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 This provides a drop-down list of additional HTML codes, such as Headings, that can be used to format text.</a:t>
            </a:r>
          </a:p>
          <a:p>
            <a:pPr eaLnBrk="1" hangingPunct="1">
              <a:spcBef>
                <a:spcPts val="400"/>
              </a:spcBef>
              <a:buFont typeface="Arial" panose="020B0604020202020204" pitchFamily="34" charset="0"/>
              <a:buNone/>
              <a:tabLst>
                <a:tab pos="354013" algn="l"/>
                <a:tab pos="709613" algn="l"/>
                <a:tab pos="1065213" algn="l"/>
                <a:tab pos="1420813" algn="l"/>
                <a:tab pos="1776413" algn="l"/>
                <a:tab pos="2132013" algn="l"/>
                <a:tab pos="2487613" algn="l"/>
                <a:tab pos="2843213" algn="l"/>
                <a:tab pos="3198813" algn="l"/>
                <a:tab pos="3554413" algn="l"/>
                <a:tab pos="3910013" algn="l"/>
                <a:tab pos="4265613" algn="l"/>
                <a:tab pos="6399213" algn="l"/>
              </a:tabLst>
            </a:pPr>
            <a:r>
              <a:rPr lang="en-US" altLang="en-US" sz="14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13      Copy-and-Paste Plain Text</a:t>
            </a:r>
            <a:r>
              <a:rPr lang="en-US" altLang="en-US" sz="14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 Click on this icon when you are pasting plain text, such as text from a web page, into your post.</a:t>
            </a:r>
          </a:p>
          <a:p>
            <a:pPr eaLnBrk="1" hangingPunct="1">
              <a:spcBef>
                <a:spcPts val="400"/>
              </a:spcBef>
              <a:buFont typeface="Arial" panose="020B0604020202020204" pitchFamily="34" charset="0"/>
              <a:buNone/>
              <a:tabLst>
                <a:tab pos="354013" algn="l"/>
                <a:tab pos="709613" algn="l"/>
                <a:tab pos="1065213" algn="l"/>
                <a:tab pos="1420813" algn="l"/>
                <a:tab pos="1776413" algn="l"/>
                <a:tab pos="2132013" algn="l"/>
                <a:tab pos="2487613" algn="l"/>
                <a:tab pos="2843213" algn="l"/>
                <a:tab pos="3198813" algn="l"/>
                <a:tab pos="3554413" algn="l"/>
                <a:tab pos="3910013" algn="l"/>
                <a:tab pos="4265613" algn="l"/>
                <a:tab pos="6399213" algn="l"/>
              </a:tabLst>
            </a:pPr>
            <a:r>
              <a:rPr lang="en-US" altLang="en-US" sz="14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14      Copy-and-Paste MS Word Text</a:t>
            </a:r>
            <a:r>
              <a:rPr lang="en-US" altLang="en-US" sz="14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 Click this icon when you are pasting text that was original written in Microsoft Word to avoid  the custom editing code and characters that MS Word uses are not pasted into your post. It also makes for safer posts, ensuring your aren’t copying some hidden code that can be carried from MS Word.</a:t>
            </a:r>
          </a:p>
          <a:p>
            <a:pPr eaLnBrk="1" hangingPunct="1">
              <a:spcBef>
                <a:spcPts val="400"/>
              </a:spcBef>
              <a:buFont typeface="Arial" panose="020B0604020202020204" pitchFamily="34" charset="0"/>
              <a:buNone/>
              <a:tabLst>
                <a:tab pos="354013" algn="l"/>
                <a:tab pos="709613" algn="l"/>
                <a:tab pos="1065213" algn="l"/>
                <a:tab pos="1420813" algn="l"/>
                <a:tab pos="1776413" algn="l"/>
                <a:tab pos="2132013" algn="l"/>
                <a:tab pos="2487613" algn="l"/>
                <a:tab pos="2843213" algn="l"/>
                <a:tab pos="3198813" algn="l"/>
                <a:tab pos="3554413" algn="l"/>
                <a:tab pos="3910013" algn="l"/>
                <a:tab pos="4265613" algn="l"/>
                <a:tab pos="6399213" algn="l"/>
              </a:tabLst>
            </a:pPr>
            <a:r>
              <a:rPr lang="en-US" altLang="en-US" sz="14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15      Special character palette</a:t>
            </a:r>
            <a:r>
              <a:rPr lang="en-US" altLang="en-US" sz="14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 If you want to use a special character, such as a foreign character or a financial or math symbol, clicking on this button where give you a pop-up window of HTML entities that you can click on to insert a character.</a:t>
            </a:r>
          </a:p>
        </p:txBody>
      </p:sp>
      <p:sp>
        <p:nvSpPr>
          <p:cNvPr id="40964" name="Rectangle 4">
            <a:extLst>
              <a:ext uri="{FF2B5EF4-FFF2-40B4-BE49-F238E27FC236}">
                <a16:creationId xmlns:a16="http://schemas.microsoft.com/office/drawing/2014/main" id="{80C04CA0-689C-4F4A-B95C-C377623E4851}"/>
              </a:ext>
            </a:extLst>
          </p:cNvPr>
          <p:cNvSpPr>
            <a:spLocks/>
          </p:cNvSpPr>
          <p:nvPr/>
        </p:nvSpPr>
        <p:spPr bwMode="auto">
          <a:xfrm>
            <a:off x="647700" y="1358900"/>
            <a:ext cx="471488" cy="219075"/>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400" b="0">
                <a:solidFill>
                  <a:schemeClr val="tx1"/>
                </a:solidFill>
                <a:effectLst>
                  <a:outerShdw blurRad="38100" dist="38100" dir="2700000" algn="tl">
                    <a:srgbClr val="C0C0C0"/>
                  </a:outerShdw>
                </a:effectLst>
                <a:latin typeface="Helvetica Neue Bold Condensed" pitchFamily="18" charset="0"/>
                <a:sym typeface="Helvetica Neue Bold Condensed" pitchFamily="18" charset="0"/>
              </a:rPr>
              <a:t>Fig. 19</a:t>
            </a:r>
          </a:p>
        </p:txBody>
      </p:sp>
      <p:graphicFrame>
        <p:nvGraphicFramePr>
          <p:cNvPr id="175142" name="Object 38">
            <a:extLst>
              <a:ext uri="{FF2B5EF4-FFF2-40B4-BE49-F238E27FC236}">
                <a16:creationId xmlns:a16="http://schemas.microsoft.com/office/drawing/2014/main" id="{90F89924-1645-45FE-ABE7-57DA7F2489CE}"/>
              </a:ext>
            </a:extLst>
          </p:cNvPr>
          <p:cNvGraphicFramePr>
            <a:graphicFrameLocks noChangeAspect="1"/>
          </p:cNvGraphicFramePr>
          <p:nvPr/>
        </p:nvGraphicFramePr>
        <p:xfrm>
          <a:off x="1854200" y="228600"/>
          <a:ext cx="7847013" cy="2044700"/>
        </p:xfrm>
        <a:graphic>
          <a:graphicData uri="http://schemas.openxmlformats.org/presentationml/2006/ole">
            <mc:AlternateContent xmlns:mc="http://schemas.openxmlformats.org/markup-compatibility/2006">
              <mc:Choice xmlns:v="urn:schemas-microsoft-com:vml" Requires="v">
                <p:oleObj spid="_x0000_s175143" name="Image" r:id="rId3" imgW="7847619" imgH="2044444" progId="Photoshop.Image.11">
                  <p:embed/>
                </p:oleObj>
              </mc:Choice>
              <mc:Fallback>
                <p:oleObj name="Image" r:id="rId3" imgW="7847619" imgH="2044444" progId="Photoshop.Image.11">
                  <p:embed/>
                  <p:pic>
                    <p:nvPicPr>
                      <p:cNvPr id="0" name="Object 3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54200" y="228600"/>
                        <a:ext cx="7847013" cy="2044700"/>
                      </a:xfrm>
                      <a:prstGeom prst="rect">
                        <a:avLst/>
                      </a:prstGeom>
                      <a:noFill/>
                      <a:ln>
                        <a:noFill/>
                      </a:ln>
                      <a:effectLst/>
                      <a:extLst>
                        <a:ext uri="{909E8E84-426E-40DD-AFC4-6F175D3DCCD1}">
                          <a14:hiddenFill xmlns:a14="http://schemas.microsoft.com/office/drawing/2010/main">
                            <a:blipFill dpi="0" rotWithShape="0">
                              <a:blip/>
                              <a:srcRect/>
                              <a:tile tx="0" ty="0" sx="100000" sy="100000" flip="none" algn="tl"/>
                            </a:blipFill>
                          </a14:hiddenFill>
                        </a:ext>
                        <a:ext uri="{91240B29-F687-4F45-9708-019B960494DF}">
                          <a14:hiddenLine xmlns:a14="http://schemas.microsoft.com/office/drawing/2010/main" w="25400">
                            <a:solidFill>
                              <a:srgbClr val="44422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76137" name="Object 9">
            <a:extLst>
              <a:ext uri="{FF2B5EF4-FFF2-40B4-BE49-F238E27FC236}">
                <a16:creationId xmlns:a16="http://schemas.microsoft.com/office/drawing/2014/main" id="{BD202F2B-2050-48A9-B125-B8E7B02F5E9B}"/>
              </a:ext>
            </a:extLst>
          </p:cNvPr>
          <p:cNvGraphicFramePr>
            <a:graphicFrameLocks noChangeAspect="1"/>
          </p:cNvGraphicFramePr>
          <p:nvPr/>
        </p:nvGraphicFramePr>
        <p:xfrm>
          <a:off x="1625600" y="304800"/>
          <a:ext cx="9396413" cy="4622800"/>
        </p:xfrm>
        <a:graphic>
          <a:graphicData uri="http://schemas.openxmlformats.org/presentationml/2006/ole">
            <mc:AlternateContent xmlns:mc="http://schemas.openxmlformats.org/markup-compatibility/2006">
              <mc:Choice xmlns:v="urn:schemas-microsoft-com:vml" Requires="v">
                <p:oleObj spid="_x0000_s176138" name="Image" r:id="rId3" imgW="9396825" imgH="4622222" progId="Photoshop.Image.11">
                  <p:embed/>
                </p:oleObj>
              </mc:Choice>
              <mc:Fallback>
                <p:oleObj name="Image" r:id="rId3" imgW="9396825" imgH="4622222" progId="Photoshop.Image.11">
                  <p:embed/>
                  <p:pic>
                    <p:nvPicPr>
                      <p:cNvPr id="0" name="Object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25600" y="304800"/>
                        <a:ext cx="9396413" cy="462280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6130" name="Rectangle 2">
            <a:extLst>
              <a:ext uri="{FF2B5EF4-FFF2-40B4-BE49-F238E27FC236}">
                <a16:creationId xmlns:a16="http://schemas.microsoft.com/office/drawing/2014/main" id="{AB634438-BE80-4F56-BDC9-C5FDFC8FE1FD}"/>
              </a:ext>
            </a:extLst>
          </p:cNvPr>
          <p:cNvSpPr>
            <a:spLocks noGrp="1" noChangeArrowheads="1"/>
          </p:cNvSpPr>
          <p:nvPr>
            <p:ph idx="1"/>
          </p:nvPr>
        </p:nvSpPr>
        <p:spPr bwMode="auto">
          <a:xfrm>
            <a:off x="863600" y="5156200"/>
            <a:ext cx="11049000" cy="299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Font typeface="Arial" panose="020B0604020202020204" pitchFamily="34" charset="0"/>
              <a:buNone/>
              <a:tabLst>
                <a:tab pos="6399213" algn="l"/>
              </a:tabLst>
            </a:pPr>
            <a:r>
              <a:rPr lang="en-US" altLang="en-US" sz="2400" b="1">
                <a:solidFill>
                  <a:srgbClr val="1F497D"/>
                </a:solidFill>
                <a:latin typeface="Futura" pitchFamily="18" charset="0"/>
                <a:ea typeface="ＭＳ Ｐゴシック" panose="020B0600070205080204" pitchFamily="34" charset="-128"/>
                <a:cs typeface="Helvetica" panose="020B0604020202020204" pitchFamily="34" charset="0"/>
                <a:sym typeface="Helvetica" panose="020B0604020202020204" pitchFamily="34" charset="0"/>
              </a:rPr>
              <a:t>Editing a Post — Add a Hyperlink</a:t>
            </a:r>
            <a:endParaRPr lang="en-US" altLang="en-US" sz="2400" b="1">
              <a:solidFill>
                <a:srgbClr val="1F497D"/>
              </a:solidFill>
              <a:latin typeface="Futura" pitchFamily="18" charset="0"/>
              <a:ea typeface="ヒラギノ角ゴ ProN W6" pitchFamily="18" charset="-128"/>
              <a:sym typeface="Helvetica" panose="020B0604020202020204" pitchFamily="34" charset="0"/>
            </a:endParaRPr>
          </a:p>
          <a:p>
            <a:pPr eaLnBrk="1" hangingPunct="1">
              <a:spcBef>
                <a:spcPts val="700"/>
              </a:spcBef>
              <a:tabLst>
                <a:tab pos="6399213" algn="l"/>
              </a:tabLst>
            </a:pPr>
            <a:r>
              <a:rPr lang="en-US" altLang="en-US" sz="18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Let’s add a hyperlink to our sample post.</a:t>
            </a:r>
          </a:p>
          <a:p>
            <a:pPr eaLnBrk="1" hangingPunct="1">
              <a:lnSpc>
                <a:spcPct val="150000"/>
              </a:lnSpc>
              <a:spcBef>
                <a:spcPts val="700"/>
              </a:spcBef>
              <a:buClr>
                <a:srgbClr val="000000"/>
              </a:buClr>
              <a:buSzPct val="125000"/>
              <a:buFont typeface="Georgia" panose="02040502050405020303" pitchFamily="18" charset="0"/>
              <a:buChar char="•"/>
              <a:tabLst>
                <a:tab pos="6399213" algn="l"/>
              </a:tabLst>
            </a:pPr>
            <a:r>
              <a:rPr lang="en-US" altLang="en-US" sz="18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Highlighted some text and then click the Link icon button (</a:t>
            </a:r>
            <a:r>
              <a:rPr lang="en-US" altLang="en-US" sz="1800" b="1">
                <a:solidFill>
                  <a:srgbClr val="3A9A13"/>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A</a:t>
            </a:r>
            <a:r>
              <a:rPr lang="en-US" altLang="en-US" sz="18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r>
              <a:rPr lang="en-US" altLang="en-US" sz="18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endParaRPr lang="en-US" altLang="en-US" sz="18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endParaRPr>
          </a:p>
          <a:p>
            <a:pPr eaLnBrk="1" hangingPunct="1">
              <a:lnSpc>
                <a:spcPct val="150000"/>
              </a:lnSpc>
              <a:spcBef>
                <a:spcPts val="700"/>
              </a:spcBef>
              <a:buClr>
                <a:srgbClr val="000000"/>
              </a:buClr>
              <a:buSzPct val="125000"/>
              <a:buFont typeface="Georgia" panose="02040502050405020303" pitchFamily="18" charset="0"/>
              <a:buChar char="•"/>
              <a:tabLst>
                <a:tab pos="6399213" algn="l"/>
              </a:tabLst>
            </a:pPr>
            <a:r>
              <a:rPr lang="en-US" altLang="en-US" sz="18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 pop-up form should appear. Type in the URL of the link (e.g., </a:t>
            </a:r>
            <a:r>
              <a:rPr lang="en-US" altLang="en-US" sz="1800" u="sng">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hlinkClick r:id="rId5"/>
              </a:rPr>
              <a:t>http://google.com</a:t>
            </a:r>
            <a:r>
              <a:rPr lang="en-US" altLang="en-US" sz="18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p>
          <a:p>
            <a:pPr eaLnBrk="1" hangingPunct="1">
              <a:lnSpc>
                <a:spcPct val="150000"/>
              </a:lnSpc>
              <a:spcBef>
                <a:spcPts val="700"/>
              </a:spcBef>
              <a:buClr>
                <a:srgbClr val="000000"/>
              </a:buClr>
              <a:buSzPct val="125000"/>
              <a:buFont typeface="Georgia" panose="02040502050405020303" pitchFamily="18" charset="0"/>
              <a:buChar char="•"/>
              <a:tabLst>
                <a:tab pos="6399213" algn="l"/>
              </a:tabLst>
            </a:pPr>
            <a:r>
              <a:rPr lang="en-US" altLang="en-US" sz="18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You can also choose the “target window” for your link from the Target drop-down menu if you want the link to open in a new window.</a:t>
            </a:r>
          </a:p>
          <a:p>
            <a:pPr eaLnBrk="1" hangingPunct="1">
              <a:lnSpc>
                <a:spcPct val="150000"/>
              </a:lnSpc>
              <a:spcBef>
                <a:spcPts val="700"/>
              </a:spcBef>
              <a:buClr>
                <a:srgbClr val="000000"/>
              </a:buClr>
              <a:buSzPct val="125000"/>
              <a:buFont typeface="Georgia" panose="02040502050405020303" pitchFamily="18" charset="0"/>
              <a:buChar char="•"/>
              <a:tabLst>
                <a:tab pos="6399213" algn="l"/>
              </a:tabLst>
            </a:pPr>
            <a:r>
              <a:rPr lang="en-US" altLang="en-US" sz="18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You don’t need to worry about “Title” and “Class” at this point. Just ignore for the moment.</a:t>
            </a:r>
          </a:p>
        </p:txBody>
      </p:sp>
      <p:sp>
        <p:nvSpPr>
          <p:cNvPr id="41988" name="Rectangle 4">
            <a:extLst>
              <a:ext uri="{FF2B5EF4-FFF2-40B4-BE49-F238E27FC236}">
                <a16:creationId xmlns:a16="http://schemas.microsoft.com/office/drawing/2014/main" id="{F691A8F3-FE55-45C8-BCE4-61D2DDA4265C}"/>
              </a:ext>
            </a:extLst>
          </p:cNvPr>
          <p:cNvSpPr>
            <a:spLocks/>
          </p:cNvSpPr>
          <p:nvPr/>
        </p:nvSpPr>
        <p:spPr bwMode="auto">
          <a:xfrm>
            <a:off x="863600" y="4343400"/>
            <a:ext cx="471488" cy="219075"/>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400" b="0">
                <a:solidFill>
                  <a:schemeClr val="tx1"/>
                </a:solidFill>
                <a:effectLst>
                  <a:outerShdw blurRad="38100" dist="38100" dir="2700000" algn="tl">
                    <a:srgbClr val="C0C0C0"/>
                  </a:outerShdw>
                </a:effectLst>
                <a:latin typeface="Helvetica Neue Bold Condensed" pitchFamily="18" charset="0"/>
                <a:sym typeface="Helvetica Neue Bold Condensed" pitchFamily="18" charset="0"/>
              </a:rPr>
              <a:t>Fig. 20</a:t>
            </a:r>
          </a:p>
        </p:txBody>
      </p:sp>
      <p:grpSp>
        <p:nvGrpSpPr>
          <p:cNvPr id="176133" name="Group 5">
            <a:extLst>
              <a:ext uri="{FF2B5EF4-FFF2-40B4-BE49-F238E27FC236}">
                <a16:creationId xmlns:a16="http://schemas.microsoft.com/office/drawing/2014/main" id="{03DB6965-5B77-469A-8C0C-8423EF8EA5F5}"/>
              </a:ext>
            </a:extLst>
          </p:cNvPr>
          <p:cNvGrpSpPr>
            <a:grpSpLocks/>
          </p:cNvGrpSpPr>
          <p:nvPr/>
        </p:nvGrpSpPr>
        <p:grpSpPr bwMode="auto">
          <a:xfrm>
            <a:off x="5054600" y="304800"/>
            <a:ext cx="393700" cy="647700"/>
            <a:chOff x="0" y="0"/>
            <a:chExt cx="248" cy="408"/>
          </a:xfrm>
        </p:grpSpPr>
        <p:sp>
          <p:nvSpPr>
            <p:cNvPr id="41990" name="Line 6">
              <a:extLst>
                <a:ext uri="{FF2B5EF4-FFF2-40B4-BE49-F238E27FC236}">
                  <a16:creationId xmlns:a16="http://schemas.microsoft.com/office/drawing/2014/main" id="{146D269F-4910-42BD-A2CE-634986EA079A}"/>
                </a:ext>
              </a:extLst>
            </p:cNvPr>
            <p:cNvSpPr>
              <a:spLocks noChangeShapeType="1"/>
            </p:cNvSpPr>
            <p:nvPr/>
          </p:nvSpPr>
          <p:spPr bwMode="auto">
            <a:xfrm rot="10800000">
              <a:off x="127" y="264"/>
              <a:ext cx="0" cy="144"/>
            </a:xfrm>
            <a:prstGeom prst="line">
              <a:avLst/>
            </a:prstGeom>
            <a:noFill/>
            <a:ln w="50800">
              <a:solidFill>
                <a:srgbClr val="289A0C"/>
              </a:solidFill>
              <a:prstDash val="solid"/>
              <a:round/>
              <a:headEnd type="stealth" w="med" len="med"/>
              <a:tailEnd type="none" w="med" len="med"/>
            </a:ln>
          </p:spPr>
          <p:txBody>
            <a:bodyPr/>
            <a:lstStyle/>
            <a:p>
              <a:pPr>
                <a:defRPr/>
              </a:pPr>
              <a:endParaRPr lang="en-US" b="0">
                <a:latin typeface="Hoefler Text" pitchFamily="-28" charset="0"/>
                <a:ea typeface="ヒラギノ明朝 ProN W3" pitchFamily="-28" charset="-128"/>
                <a:cs typeface="ヒラギノ明朝 ProN W3" pitchFamily="-28" charset="-128"/>
                <a:sym typeface="Hoefler Text" pitchFamily="-28" charset="0"/>
              </a:endParaRPr>
            </a:p>
          </p:txBody>
        </p:sp>
        <p:sp>
          <p:nvSpPr>
            <p:cNvPr id="41991" name="Oval 7">
              <a:extLst>
                <a:ext uri="{FF2B5EF4-FFF2-40B4-BE49-F238E27FC236}">
                  <a16:creationId xmlns:a16="http://schemas.microsoft.com/office/drawing/2014/main" id="{983F31F8-EC51-4A9D-8D43-2593469983B7}"/>
                </a:ext>
              </a:extLst>
            </p:cNvPr>
            <p:cNvSpPr>
              <a:spLocks/>
            </p:cNvSpPr>
            <p:nvPr/>
          </p:nvSpPr>
          <p:spPr bwMode="auto">
            <a:xfrm>
              <a:off x="0" y="0"/>
              <a:ext cx="248" cy="248"/>
            </a:xfrm>
            <a:prstGeom prst="ellipse">
              <a:avLst/>
            </a:prstGeom>
            <a:solidFill>
              <a:srgbClr val="FFF6FC"/>
            </a:solidFill>
            <a:ln w="50800">
              <a:solidFill>
                <a:srgbClr val="3A9A13"/>
              </a:solidFill>
              <a:prstDash val="solid"/>
              <a:round/>
              <a:headEnd type="none" w="med" len="med"/>
              <a:tailEnd type="none" w="med" len="med"/>
            </a:ln>
          </p:spPr>
          <p:txBody>
            <a:bodyPr lIns="0" tIns="0" rIns="0" bIns="0"/>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endParaRPr lang="en-US" altLang="en-US" b="0">
                <a:effectLst>
                  <a:outerShdw blurRad="38100" dist="38100" dir="2700000" algn="tl">
                    <a:srgbClr val="C0C0C0"/>
                  </a:outerShdw>
                </a:effectLst>
              </a:endParaRPr>
            </a:p>
          </p:txBody>
        </p:sp>
        <p:sp>
          <p:nvSpPr>
            <p:cNvPr id="41992" name="Rectangle 8">
              <a:extLst>
                <a:ext uri="{FF2B5EF4-FFF2-40B4-BE49-F238E27FC236}">
                  <a16:creationId xmlns:a16="http://schemas.microsoft.com/office/drawing/2014/main" id="{82319701-1A8B-4B82-954A-ED8D7C3910B2}"/>
                </a:ext>
              </a:extLst>
            </p:cNvPr>
            <p:cNvSpPr>
              <a:spLocks/>
            </p:cNvSpPr>
            <p:nvPr/>
          </p:nvSpPr>
          <p:spPr bwMode="auto">
            <a:xfrm>
              <a:off x="38" y="4"/>
              <a:ext cx="104" cy="173"/>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800" b="0">
                  <a:solidFill>
                    <a:srgbClr val="1F9322"/>
                  </a:solidFill>
                  <a:effectLst>
                    <a:outerShdw blurRad="38100" dist="38100" dir="2700000" algn="tl">
                      <a:srgbClr val="C0C0C0"/>
                    </a:outerShdw>
                  </a:effectLst>
                  <a:latin typeface="Helvetica Neue" pitchFamily="18" charset="0"/>
                  <a:sym typeface="Helvetica Neue" pitchFamily="18" charset="0"/>
                </a:rPr>
                <a:t>A</a:t>
              </a:r>
            </a:p>
          </p:txBody>
        </p:sp>
      </p:gr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77162" name="Object 10">
            <a:extLst>
              <a:ext uri="{FF2B5EF4-FFF2-40B4-BE49-F238E27FC236}">
                <a16:creationId xmlns:a16="http://schemas.microsoft.com/office/drawing/2014/main" id="{76F0C46A-8B72-4A4F-8A47-816E0703994D}"/>
              </a:ext>
            </a:extLst>
          </p:cNvPr>
          <p:cNvGraphicFramePr>
            <a:graphicFrameLocks noChangeAspect="1"/>
          </p:cNvGraphicFramePr>
          <p:nvPr/>
        </p:nvGraphicFramePr>
        <p:xfrm>
          <a:off x="1320800" y="304800"/>
          <a:ext cx="9396413" cy="4622800"/>
        </p:xfrm>
        <a:graphic>
          <a:graphicData uri="http://schemas.openxmlformats.org/presentationml/2006/ole">
            <mc:AlternateContent xmlns:mc="http://schemas.openxmlformats.org/markup-compatibility/2006">
              <mc:Choice xmlns:v="urn:schemas-microsoft-com:vml" Requires="v">
                <p:oleObj spid="_x0000_s177163" name="Image" r:id="rId3" imgW="9396825" imgH="4622222" progId="Photoshop.Image.11">
                  <p:embed/>
                </p:oleObj>
              </mc:Choice>
              <mc:Fallback>
                <p:oleObj name="Image" r:id="rId3" imgW="9396825" imgH="4622222" progId="Photoshop.Image.11">
                  <p:embed/>
                  <p:pic>
                    <p:nvPicPr>
                      <p:cNvPr id="0" name="Object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20800" y="304800"/>
                        <a:ext cx="9396413" cy="462280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7154" name="Rectangle 2">
            <a:extLst>
              <a:ext uri="{FF2B5EF4-FFF2-40B4-BE49-F238E27FC236}">
                <a16:creationId xmlns:a16="http://schemas.microsoft.com/office/drawing/2014/main" id="{6A10E5B3-4E56-43AB-BFFB-C9CBCD441A78}"/>
              </a:ext>
            </a:extLst>
          </p:cNvPr>
          <p:cNvSpPr>
            <a:spLocks noGrp="1" noChangeArrowheads="1"/>
          </p:cNvSpPr>
          <p:nvPr>
            <p:ph idx="1"/>
          </p:nvPr>
        </p:nvSpPr>
        <p:spPr bwMode="auto">
          <a:xfrm>
            <a:off x="1092200" y="5562600"/>
            <a:ext cx="10464800" cy="2184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Font typeface="Arial" panose="020B0604020202020204" pitchFamily="34" charset="0"/>
              <a:buNone/>
              <a:tabLst>
                <a:tab pos="6399213" algn="l"/>
              </a:tabLst>
            </a:pPr>
            <a:r>
              <a:rPr lang="en-US" altLang="en-US" sz="2400" b="1">
                <a:solidFill>
                  <a:srgbClr val="1F497D"/>
                </a:solidFill>
                <a:latin typeface="Futura" pitchFamily="18" charset="0"/>
                <a:ea typeface="ＭＳ Ｐゴシック" panose="020B0600070205080204" pitchFamily="34" charset="-128"/>
                <a:cs typeface="Helvetica" panose="020B0604020202020204" pitchFamily="34" charset="0"/>
                <a:sym typeface="Helvetica" panose="020B0604020202020204" pitchFamily="34" charset="0"/>
              </a:rPr>
              <a:t>Editing a Post — Add a Hyperlink</a:t>
            </a:r>
            <a:endParaRPr lang="en-US" altLang="en-US" sz="2400" b="1">
              <a:solidFill>
                <a:srgbClr val="1F497D"/>
              </a:solidFill>
              <a:latin typeface="Futura" pitchFamily="18" charset="0"/>
              <a:ea typeface="ヒラギノ角ゴ ProN W6" pitchFamily="18" charset="-128"/>
              <a:sym typeface="Helvetica" panose="020B0604020202020204" pitchFamily="34" charset="0"/>
            </a:endParaRPr>
          </a:p>
          <a:p>
            <a:pPr eaLnBrk="1" hangingPunct="1">
              <a:spcBef>
                <a:spcPts val="700"/>
              </a:spcBef>
              <a:tabLst>
                <a:tab pos="6399213" algn="l"/>
              </a:tabLst>
            </a:pP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You can always cut-and-paste a URL from your browser which is very helpful for long web addresses (or if you concerned about typos.)</a:t>
            </a:r>
            <a:endParaRPr lang="en-US" altLang="en-US" sz="2000" b="1">
              <a:solidFill>
                <a:srgbClr val="000000"/>
              </a:solidFill>
              <a:latin typeface="Century Gothic" panose="020B0502020202020204" pitchFamily="34" charset="0"/>
              <a:ea typeface="ヒラギノ明朝 ProN W6" pitchFamily="18" charset="-128"/>
              <a:sym typeface="Georgia" panose="02040502050405020303" pitchFamily="18" charset="0"/>
            </a:endParaRPr>
          </a:p>
          <a:p>
            <a:pPr eaLnBrk="1" hangingPunct="1">
              <a:lnSpc>
                <a:spcPct val="150000"/>
              </a:lnSpc>
              <a:spcBef>
                <a:spcPts val="700"/>
              </a:spcBef>
              <a:buClr>
                <a:srgbClr val="000000"/>
              </a:buClr>
              <a:buSzPct val="125000"/>
              <a:buFont typeface="Georgia" panose="02040502050405020303" pitchFamily="18" charset="0"/>
              <a:buChar char="•"/>
              <a:tabLst>
                <a:tab pos="6399213" algn="l"/>
              </a:tabLst>
            </a:pP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Once you have your URL in place,  click the Insert button (</a:t>
            </a:r>
            <a:r>
              <a:rPr lang="en-US" altLang="en-US" sz="2000" b="1">
                <a:solidFill>
                  <a:srgbClr val="3A9A13"/>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A</a:t>
            </a: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endPar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endParaRPr>
          </a:p>
          <a:p>
            <a:pPr eaLnBrk="1" hangingPunct="1">
              <a:lnSpc>
                <a:spcPct val="150000"/>
              </a:lnSpc>
              <a:spcBef>
                <a:spcPts val="700"/>
              </a:spcBef>
              <a:tabLst>
                <a:tab pos="6399213" algn="l"/>
              </a:tabLst>
            </a:pPr>
            <a:endParaRPr lang="en-US" altLang="en-US" sz="2000" b="1">
              <a:solidFill>
                <a:srgbClr val="000000"/>
              </a:solidFill>
              <a:latin typeface="Century Gothic" panose="020B0502020202020204" pitchFamily="34" charset="0"/>
              <a:ea typeface="ヒラギノ明朝 ProN W6" pitchFamily="18" charset="-128"/>
              <a:sym typeface="Georgia" panose="02040502050405020303" pitchFamily="18" charset="0"/>
            </a:endParaRPr>
          </a:p>
        </p:txBody>
      </p:sp>
      <p:sp>
        <p:nvSpPr>
          <p:cNvPr id="43012" name="Rectangle 4">
            <a:extLst>
              <a:ext uri="{FF2B5EF4-FFF2-40B4-BE49-F238E27FC236}">
                <a16:creationId xmlns:a16="http://schemas.microsoft.com/office/drawing/2014/main" id="{12139AE9-F5F1-43B5-AC47-E07DAC4A4204}"/>
              </a:ext>
            </a:extLst>
          </p:cNvPr>
          <p:cNvSpPr>
            <a:spLocks/>
          </p:cNvSpPr>
          <p:nvPr/>
        </p:nvSpPr>
        <p:spPr bwMode="auto">
          <a:xfrm>
            <a:off x="658813" y="5070475"/>
            <a:ext cx="471487" cy="219075"/>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400" b="0">
                <a:solidFill>
                  <a:schemeClr val="tx1"/>
                </a:solidFill>
                <a:effectLst>
                  <a:outerShdw blurRad="38100" dist="38100" dir="2700000" algn="tl">
                    <a:srgbClr val="C0C0C0"/>
                  </a:outerShdw>
                </a:effectLst>
                <a:latin typeface="Helvetica Neue Bold Condensed" pitchFamily="18" charset="0"/>
                <a:sym typeface="Helvetica Neue Bold Condensed" pitchFamily="18" charset="0"/>
              </a:rPr>
              <a:t>Fig. 21</a:t>
            </a:r>
          </a:p>
        </p:txBody>
      </p:sp>
      <p:grpSp>
        <p:nvGrpSpPr>
          <p:cNvPr id="177157" name="Group 5">
            <a:extLst>
              <a:ext uri="{FF2B5EF4-FFF2-40B4-BE49-F238E27FC236}">
                <a16:creationId xmlns:a16="http://schemas.microsoft.com/office/drawing/2014/main" id="{A0AF5D08-524C-454C-9E54-348F3D0B5EB4}"/>
              </a:ext>
            </a:extLst>
          </p:cNvPr>
          <p:cNvGrpSpPr>
            <a:grpSpLocks/>
          </p:cNvGrpSpPr>
          <p:nvPr/>
        </p:nvGrpSpPr>
        <p:grpSpPr bwMode="auto">
          <a:xfrm>
            <a:off x="9398000" y="4038600"/>
            <a:ext cx="393700" cy="736600"/>
            <a:chOff x="0" y="0"/>
            <a:chExt cx="248" cy="463"/>
          </a:xfrm>
        </p:grpSpPr>
        <p:grpSp>
          <p:nvGrpSpPr>
            <p:cNvPr id="177158" name="Group 6">
              <a:extLst>
                <a:ext uri="{FF2B5EF4-FFF2-40B4-BE49-F238E27FC236}">
                  <a16:creationId xmlns:a16="http://schemas.microsoft.com/office/drawing/2014/main" id="{3B64899D-A3E1-483E-8B4A-44234B033625}"/>
                </a:ext>
              </a:extLst>
            </p:cNvPr>
            <p:cNvGrpSpPr>
              <a:grpSpLocks/>
            </p:cNvGrpSpPr>
            <p:nvPr/>
          </p:nvGrpSpPr>
          <p:grpSpPr bwMode="auto">
            <a:xfrm>
              <a:off x="0" y="0"/>
              <a:ext cx="248" cy="463"/>
              <a:chOff x="0" y="0"/>
              <a:chExt cx="248" cy="463"/>
            </a:xfrm>
          </p:grpSpPr>
          <p:sp>
            <p:nvSpPr>
              <p:cNvPr id="43015" name="Line 7">
                <a:extLst>
                  <a:ext uri="{FF2B5EF4-FFF2-40B4-BE49-F238E27FC236}">
                    <a16:creationId xmlns:a16="http://schemas.microsoft.com/office/drawing/2014/main" id="{0D1AD072-0DD1-42C7-B1EE-BC63D9DECFF1}"/>
                  </a:ext>
                </a:extLst>
              </p:cNvPr>
              <p:cNvSpPr>
                <a:spLocks noChangeShapeType="1"/>
              </p:cNvSpPr>
              <p:nvPr/>
            </p:nvSpPr>
            <p:spPr bwMode="auto">
              <a:xfrm>
                <a:off x="103" y="0"/>
                <a:ext cx="8" cy="223"/>
              </a:xfrm>
              <a:prstGeom prst="line">
                <a:avLst/>
              </a:prstGeom>
              <a:noFill/>
              <a:ln w="50800">
                <a:solidFill>
                  <a:srgbClr val="289A0C"/>
                </a:solidFill>
                <a:prstDash val="solid"/>
                <a:round/>
                <a:headEnd type="stealth" w="med" len="med"/>
                <a:tailEnd type="none" w="med" len="med"/>
              </a:ln>
            </p:spPr>
            <p:txBody>
              <a:bodyPr/>
              <a:lstStyle/>
              <a:p>
                <a:pPr>
                  <a:defRPr/>
                </a:pPr>
                <a:endParaRPr lang="en-US" b="0">
                  <a:latin typeface="Hoefler Text" pitchFamily="-28" charset="0"/>
                  <a:ea typeface="ヒラギノ明朝 ProN W3" pitchFamily="-28" charset="-128"/>
                  <a:cs typeface="ヒラギノ明朝 ProN W3" pitchFamily="-28" charset="-128"/>
                  <a:sym typeface="Hoefler Text" pitchFamily="-28" charset="0"/>
                </a:endParaRPr>
              </a:p>
            </p:txBody>
          </p:sp>
          <p:sp>
            <p:nvSpPr>
              <p:cNvPr id="43016" name="Oval 8">
                <a:extLst>
                  <a:ext uri="{FF2B5EF4-FFF2-40B4-BE49-F238E27FC236}">
                    <a16:creationId xmlns:a16="http://schemas.microsoft.com/office/drawing/2014/main" id="{867335FB-E139-498A-9F33-D33419F37139}"/>
                  </a:ext>
                </a:extLst>
              </p:cNvPr>
              <p:cNvSpPr>
                <a:spLocks/>
              </p:cNvSpPr>
              <p:nvPr/>
            </p:nvSpPr>
            <p:spPr bwMode="auto">
              <a:xfrm>
                <a:off x="0" y="215"/>
                <a:ext cx="248" cy="248"/>
              </a:xfrm>
              <a:prstGeom prst="ellipse">
                <a:avLst/>
              </a:prstGeom>
              <a:solidFill>
                <a:srgbClr val="FFF6FC"/>
              </a:solidFill>
              <a:ln w="50800">
                <a:solidFill>
                  <a:srgbClr val="3A9A13"/>
                </a:solidFill>
                <a:prstDash val="solid"/>
                <a:round/>
                <a:headEnd type="none" w="med" len="med"/>
                <a:tailEnd type="none" w="med" len="med"/>
              </a:ln>
            </p:spPr>
            <p:txBody>
              <a:bodyPr lIns="0" tIns="0" rIns="0" bIns="0"/>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endParaRPr lang="en-US" altLang="en-US" b="0">
                  <a:effectLst>
                    <a:outerShdw blurRad="38100" dist="38100" dir="2700000" algn="tl">
                      <a:srgbClr val="C0C0C0"/>
                    </a:outerShdw>
                  </a:effectLst>
                </a:endParaRPr>
              </a:p>
            </p:txBody>
          </p:sp>
        </p:grpSp>
        <p:sp>
          <p:nvSpPr>
            <p:cNvPr id="43017" name="Rectangle 9">
              <a:extLst>
                <a:ext uri="{FF2B5EF4-FFF2-40B4-BE49-F238E27FC236}">
                  <a16:creationId xmlns:a16="http://schemas.microsoft.com/office/drawing/2014/main" id="{6B76C0C1-CE7B-4A90-8B88-B2494F19A4BA}"/>
                </a:ext>
              </a:extLst>
            </p:cNvPr>
            <p:cNvSpPr>
              <a:spLocks/>
            </p:cNvSpPr>
            <p:nvPr/>
          </p:nvSpPr>
          <p:spPr bwMode="auto">
            <a:xfrm>
              <a:off x="38" y="215"/>
              <a:ext cx="104" cy="173"/>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800" b="0">
                  <a:solidFill>
                    <a:srgbClr val="1F9322"/>
                  </a:solidFill>
                  <a:effectLst>
                    <a:outerShdw blurRad="38100" dist="38100" dir="2700000" algn="tl">
                      <a:srgbClr val="C0C0C0"/>
                    </a:outerShdw>
                  </a:effectLst>
                  <a:latin typeface="Helvetica Neue" pitchFamily="18" charset="0"/>
                  <a:sym typeface="Helvetica Neue" pitchFamily="18" charset="0"/>
                </a:rPr>
                <a:t>A</a:t>
              </a:r>
            </a:p>
          </p:txBody>
        </p:sp>
      </p:gr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50536" name="Object 8">
            <a:extLst>
              <a:ext uri="{FF2B5EF4-FFF2-40B4-BE49-F238E27FC236}">
                <a16:creationId xmlns:a16="http://schemas.microsoft.com/office/drawing/2014/main" id="{74227E2B-0C6A-424F-9DE2-F9AD3F33DFD9}"/>
              </a:ext>
            </a:extLst>
          </p:cNvPr>
          <p:cNvGraphicFramePr>
            <a:graphicFrameLocks noChangeAspect="1"/>
          </p:cNvGraphicFramePr>
          <p:nvPr/>
        </p:nvGraphicFramePr>
        <p:xfrm>
          <a:off x="1320800" y="2209800"/>
          <a:ext cx="10191750" cy="5637213"/>
        </p:xfrm>
        <a:graphic>
          <a:graphicData uri="http://schemas.openxmlformats.org/presentationml/2006/ole">
            <mc:AlternateContent xmlns:mc="http://schemas.openxmlformats.org/markup-compatibility/2006">
              <mc:Choice xmlns:v="urn:schemas-microsoft-com:vml" Requires="v">
                <p:oleObj spid="_x0000_s150537" name="Image" r:id="rId3" imgW="14577778" imgH="8063492" progId="Photoshop.Image.11">
                  <p:embed/>
                </p:oleObj>
              </mc:Choice>
              <mc:Fallback>
                <p:oleObj name="Image" r:id="rId3" imgW="14577778" imgH="8063492" progId="Photoshop.Image.11">
                  <p:embed/>
                  <p:pic>
                    <p:nvPicPr>
                      <p:cNvPr id="0" name="Object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20800" y="2209800"/>
                        <a:ext cx="10191750" cy="5637213"/>
                      </a:xfrm>
                      <a:prstGeom prst="rect">
                        <a:avLst/>
                      </a:prstGeom>
                      <a:noFill/>
                      <a:ln>
                        <a:noFill/>
                      </a:ln>
                      <a:effectLst/>
                      <a:extLst>
                        <a:ext uri="{909E8E84-426E-40DD-AFC4-6F175D3DCCD1}">
                          <a14:hiddenFill xmlns:a14="http://schemas.microsoft.com/office/drawing/2010/main">
                            <a:blipFill dpi="0" rotWithShape="0">
                              <a:blip/>
                              <a:srcRect/>
                              <a:tile tx="0" ty="0" sx="100000" sy="100000" flip="none" algn="tl"/>
                            </a:blipFill>
                          </a14:hiddenFill>
                        </a:ext>
                        <a:ext uri="{91240B29-F687-4F45-9708-019B960494DF}">
                          <a14:hiddenLine xmlns:a14="http://schemas.microsoft.com/office/drawing/2010/main" w="25400">
                            <a:solidFill>
                              <a:srgbClr val="44422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0530" name="Rectangle 2">
            <a:extLst>
              <a:ext uri="{FF2B5EF4-FFF2-40B4-BE49-F238E27FC236}">
                <a16:creationId xmlns:a16="http://schemas.microsoft.com/office/drawing/2014/main" id="{9476F4F5-7B3A-4328-9186-CEA20543BE66}"/>
              </a:ext>
            </a:extLst>
          </p:cNvPr>
          <p:cNvSpPr>
            <a:spLocks noGrp="1" noChangeArrowheads="1"/>
          </p:cNvSpPr>
          <p:nvPr>
            <p:ph idx="1"/>
          </p:nvPr>
        </p:nvSpPr>
        <p:spPr bwMode="auto">
          <a:xfrm>
            <a:off x="650875" y="685800"/>
            <a:ext cx="11703050" cy="1828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Font typeface="Arial" panose="020B0604020202020204" pitchFamily="34" charset="0"/>
              <a:buNone/>
              <a:tabLst>
                <a:tab pos="6399213" algn="l"/>
              </a:tabLst>
            </a:pPr>
            <a:r>
              <a:rPr lang="en-US" altLang="en-US" sz="2000" b="1" dirty="0">
                <a:solidFill>
                  <a:srgbClr val="4F81BD"/>
                </a:solidFill>
                <a:latin typeface="Futura" pitchFamily="18" charset="0"/>
                <a:ea typeface="ＭＳ Ｐゴシック" panose="020B0600070205080204" pitchFamily="34" charset="-128"/>
                <a:cs typeface="Helvetica" panose="020B0604020202020204" pitchFamily="34" charset="0"/>
                <a:sym typeface="Helvetica" panose="020B0604020202020204" pitchFamily="34" charset="0"/>
              </a:rPr>
              <a:t>	</a:t>
            </a:r>
            <a:r>
              <a:rPr lang="en-US" altLang="en-US" sz="2400" b="1" dirty="0">
                <a:solidFill>
                  <a:srgbClr val="4F81BD"/>
                </a:solidFill>
                <a:latin typeface="Futura" pitchFamily="18" charset="0"/>
                <a:ea typeface="ＭＳ Ｐゴシック" panose="020B0600070205080204" pitchFamily="34" charset="-128"/>
                <a:cs typeface="Helvetica" panose="020B0604020202020204" pitchFamily="34" charset="0"/>
                <a:sym typeface="Helvetica" panose="020B0604020202020204" pitchFamily="34" charset="0"/>
              </a:rPr>
              <a:t>How to Log Into Your </a:t>
            </a:r>
            <a:r>
              <a:rPr lang="en-US" altLang="en-US" sz="2400" b="1" dirty="0" err="1">
                <a:solidFill>
                  <a:srgbClr val="4F81BD"/>
                </a:solidFill>
                <a:latin typeface="Futura" pitchFamily="18" charset="0"/>
                <a:ea typeface="ＭＳ Ｐゴシック" panose="020B0600070205080204" pitchFamily="34" charset="-128"/>
                <a:cs typeface="Helvetica" panose="020B0604020202020204" pitchFamily="34" charset="0"/>
                <a:sym typeface="Helvetica" panose="020B0604020202020204" pitchFamily="34" charset="0"/>
              </a:rPr>
              <a:t>Wordpress</a:t>
            </a:r>
            <a:r>
              <a:rPr lang="en-US" altLang="en-US" sz="2400" b="1" dirty="0">
                <a:solidFill>
                  <a:srgbClr val="4F81BD"/>
                </a:solidFill>
                <a:latin typeface="Futura" pitchFamily="18" charset="0"/>
                <a:ea typeface="ＭＳ Ｐゴシック" panose="020B0600070205080204" pitchFamily="34" charset="-128"/>
                <a:cs typeface="Helvetica" panose="020B0604020202020204" pitchFamily="34" charset="0"/>
                <a:sym typeface="Helvetica" panose="020B0604020202020204" pitchFamily="34" charset="0"/>
              </a:rPr>
              <a:t> Administration</a:t>
            </a:r>
            <a:endParaRPr lang="en-US" altLang="en-US" sz="2000" b="1" dirty="0">
              <a:solidFill>
                <a:srgbClr val="4F81BD"/>
              </a:solidFill>
              <a:latin typeface="Futura" pitchFamily="18" charset="0"/>
              <a:ea typeface="ヒラギノ角ゴ ProN W6" pitchFamily="18" charset="-128"/>
              <a:sym typeface="Helvetica" panose="020B0604020202020204" pitchFamily="34" charset="0"/>
            </a:endParaRPr>
          </a:p>
          <a:p>
            <a:pPr eaLnBrk="1" hangingPunct="1">
              <a:spcBef>
                <a:spcPts val="700"/>
              </a:spcBef>
              <a:buFont typeface="Arial" panose="020B0604020202020204" pitchFamily="34" charset="0"/>
              <a:buNone/>
              <a:tabLst>
                <a:tab pos="6399213" algn="l"/>
              </a:tabLst>
            </a:pPr>
            <a:r>
              <a:rPr lang="en-US" altLang="en-US" sz="2000" dirty="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Depending upon how your </a:t>
            </a:r>
            <a:r>
              <a:rPr lang="en-US" altLang="en-US" sz="2000" dirty="0" err="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Wordpress</a:t>
            </a:r>
            <a:r>
              <a:rPr lang="en-US" altLang="en-US" sz="2000" dirty="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-based site navigation is set up, you may be able to log-in directly from your site. Type in /login after your domain name like</a:t>
            </a:r>
          </a:p>
          <a:p>
            <a:pPr eaLnBrk="1" hangingPunct="1">
              <a:spcBef>
                <a:spcPts val="700"/>
              </a:spcBef>
              <a:tabLst>
                <a:tab pos="6399213" algn="l"/>
              </a:tabLst>
            </a:pPr>
            <a:r>
              <a:rPr lang="en-US" altLang="en-US" sz="2000" dirty="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hlinkClick r:id="rId5"/>
              </a:rPr>
              <a:t>http://localhost.com/login</a:t>
            </a:r>
            <a:endParaRPr lang="en-US" altLang="en-US" sz="2000" dirty="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endParaRPr>
          </a:p>
          <a:p>
            <a:pPr eaLnBrk="1" hangingPunct="1">
              <a:spcBef>
                <a:spcPts val="700"/>
              </a:spcBef>
              <a:tabLst>
                <a:tab pos="6399213" algn="l"/>
              </a:tabLst>
            </a:pPr>
            <a:endParaRPr lang="en-US" altLang="en-US" sz="2000" dirty="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endParaRPr>
          </a:p>
          <a:p>
            <a:pPr eaLnBrk="1" hangingPunct="1">
              <a:spcBef>
                <a:spcPts val="700"/>
              </a:spcBef>
              <a:buFont typeface="Arial" panose="020B0604020202020204" pitchFamily="34" charset="0"/>
              <a:buNone/>
              <a:tabLst>
                <a:tab pos="6399213" algn="l"/>
              </a:tabLst>
            </a:pPr>
            <a:endParaRPr lang="en-US" altLang="en-US" sz="2000" dirty="0">
              <a:ea typeface="ＭＳ Ｐゴシック" panose="020B0600070205080204" pitchFamily="34" charset="-128"/>
            </a:endParaRPr>
          </a:p>
        </p:txBody>
      </p:sp>
      <p:sp>
        <p:nvSpPr>
          <p:cNvPr id="16388" name="Oval 4">
            <a:extLst>
              <a:ext uri="{FF2B5EF4-FFF2-40B4-BE49-F238E27FC236}">
                <a16:creationId xmlns:a16="http://schemas.microsoft.com/office/drawing/2014/main" id="{D45A9C32-BDE6-4DDE-9B60-EE7903E49263}"/>
              </a:ext>
            </a:extLst>
          </p:cNvPr>
          <p:cNvSpPr>
            <a:spLocks/>
          </p:cNvSpPr>
          <p:nvPr/>
        </p:nvSpPr>
        <p:spPr bwMode="auto">
          <a:xfrm>
            <a:off x="3149600" y="5638800"/>
            <a:ext cx="2286000" cy="2286000"/>
          </a:xfrm>
          <a:prstGeom prst="ellipse">
            <a:avLst/>
          </a:prstGeom>
          <a:noFill/>
          <a:ln w="25400">
            <a:solidFill>
              <a:srgbClr val="1C8828"/>
            </a:solidFill>
            <a:prstDash val="solid"/>
            <a:round/>
            <a:headEnd type="none" w="med" len="med"/>
            <a:tailEnd type="none" w="med" len="med"/>
          </a:ln>
        </p:spPr>
        <p:txBody>
          <a:bodyPr lIns="0" tIns="0" rIns="0" bIns="0"/>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endParaRPr lang="en-US" altLang="en-US" b="0">
              <a:effectLst>
                <a:outerShdw blurRad="38100" dist="38100" dir="2700000" algn="tl">
                  <a:srgbClr val="C0C0C0"/>
                </a:outerShdw>
              </a:effectLst>
            </a:endParaRPr>
          </a:p>
        </p:txBody>
      </p:sp>
      <p:sp>
        <p:nvSpPr>
          <p:cNvPr id="16389" name="Line 5">
            <a:extLst>
              <a:ext uri="{FF2B5EF4-FFF2-40B4-BE49-F238E27FC236}">
                <a16:creationId xmlns:a16="http://schemas.microsoft.com/office/drawing/2014/main" id="{A29EC146-F4CC-45D7-B7F7-4522E1475B67}"/>
              </a:ext>
            </a:extLst>
          </p:cNvPr>
          <p:cNvSpPr>
            <a:spLocks noChangeShapeType="1"/>
          </p:cNvSpPr>
          <p:nvPr/>
        </p:nvSpPr>
        <p:spPr bwMode="auto">
          <a:xfrm flipH="1">
            <a:off x="2540000" y="6705600"/>
            <a:ext cx="533400" cy="0"/>
          </a:xfrm>
          <a:prstGeom prst="line">
            <a:avLst/>
          </a:prstGeom>
          <a:noFill/>
          <a:ln w="76200">
            <a:solidFill>
              <a:srgbClr val="197A1C"/>
            </a:solidFill>
            <a:round/>
            <a:headEnd type="stealth" w="med" len="med"/>
            <a:tailEnd/>
          </a:ln>
          <a:extLst>
            <a:ext uri="{909E8E84-426E-40DD-AFC4-6F175D3DCCD1}">
              <a14:hiddenFill xmlns:a14="http://schemas.microsoft.com/office/drawing/2010/main">
                <a:noFill/>
              </a14:hiddenFill>
            </a:ext>
          </a:extLst>
        </p:spPr>
        <p:txBody>
          <a:bodyPr lIns="91435" tIns="45718" rIns="91435" bIns="45718"/>
          <a:lstStyle/>
          <a:p>
            <a:endParaRPr lang="en-US"/>
          </a:p>
        </p:txBody>
      </p:sp>
      <p:sp>
        <p:nvSpPr>
          <p:cNvPr id="16390" name="Rectangle 6">
            <a:extLst>
              <a:ext uri="{FF2B5EF4-FFF2-40B4-BE49-F238E27FC236}">
                <a16:creationId xmlns:a16="http://schemas.microsoft.com/office/drawing/2014/main" id="{9DB28159-0A8D-4125-8DAD-4B97E8EADFA6}"/>
              </a:ext>
            </a:extLst>
          </p:cNvPr>
          <p:cNvSpPr>
            <a:spLocks/>
          </p:cNvSpPr>
          <p:nvPr/>
        </p:nvSpPr>
        <p:spPr bwMode="auto">
          <a:xfrm>
            <a:off x="2047875" y="7213600"/>
            <a:ext cx="384175" cy="219075"/>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400" b="0">
                <a:solidFill>
                  <a:schemeClr val="tx1"/>
                </a:solidFill>
                <a:effectLst>
                  <a:outerShdw blurRad="38100" dist="38100" dir="2700000" algn="tl">
                    <a:srgbClr val="C0C0C0"/>
                  </a:outerShdw>
                </a:effectLst>
                <a:latin typeface="Helvetica Neue Bold Condensed" pitchFamily="18" charset="0"/>
                <a:sym typeface="Helvetica Neue Bold Condensed" pitchFamily="18" charset="0"/>
              </a:rPr>
              <a:t>Fig. 1</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78191" name="Object 15">
            <a:extLst>
              <a:ext uri="{FF2B5EF4-FFF2-40B4-BE49-F238E27FC236}">
                <a16:creationId xmlns:a16="http://schemas.microsoft.com/office/drawing/2014/main" id="{29BA877C-D447-44B9-9437-3E9727116341}"/>
              </a:ext>
            </a:extLst>
          </p:cNvPr>
          <p:cNvGraphicFramePr>
            <a:graphicFrameLocks noChangeAspect="1"/>
          </p:cNvGraphicFramePr>
          <p:nvPr/>
        </p:nvGraphicFramePr>
        <p:xfrm>
          <a:off x="1320800" y="381000"/>
          <a:ext cx="8380413" cy="3670300"/>
        </p:xfrm>
        <a:graphic>
          <a:graphicData uri="http://schemas.openxmlformats.org/presentationml/2006/ole">
            <mc:AlternateContent xmlns:mc="http://schemas.openxmlformats.org/markup-compatibility/2006">
              <mc:Choice xmlns:v="urn:schemas-microsoft-com:vml" Requires="v">
                <p:oleObj spid="_x0000_s178192" name="Image" r:id="rId3" imgW="8380952" imgH="3669841" progId="Photoshop.Image.11">
                  <p:embed/>
                </p:oleObj>
              </mc:Choice>
              <mc:Fallback>
                <p:oleObj name="Image" r:id="rId3" imgW="8380952" imgH="3669841" progId="Photoshop.Image.11">
                  <p:embed/>
                  <p:pic>
                    <p:nvPicPr>
                      <p:cNvPr id="0" name="Object 1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20800" y="381000"/>
                        <a:ext cx="8380413" cy="367030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8178" name="Rectangle 2">
            <a:extLst>
              <a:ext uri="{FF2B5EF4-FFF2-40B4-BE49-F238E27FC236}">
                <a16:creationId xmlns:a16="http://schemas.microsoft.com/office/drawing/2014/main" id="{B7A42385-D90A-41C9-9892-8014C847E157}"/>
              </a:ext>
            </a:extLst>
          </p:cNvPr>
          <p:cNvSpPr>
            <a:spLocks noGrp="1" noChangeArrowheads="1"/>
          </p:cNvSpPr>
          <p:nvPr>
            <p:ph idx="1"/>
          </p:nvPr>
        </p:nvSpPr>
        <p:spPr bwMode="auto">
          <a:xfrm>
            <a:off x="711200" y="5486400"/>
            <a:ext cx="10464800" cy="2743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Font typeface="Arial" panose="020B0604020202020204" pitchFamily="34" charset="0"/>
              <a:buNone/>
              <a:tabLst>
                <a:tab pos="6399213" algn="l"/>
              </a:tabLst>
            </a:pPr>
            <a:r>
              <a:rPr lang="en-US" altLang="en-US" sz="2400" b="1">
                <a:solidFill>
                  <a:srgbClr val="1F497D"/>
                </a:solidFill>
                <a:latin typeface="Futura" pitchFamily="18" charset="0"/>
                <a:ea typeface="ＭＳ Ｐゴシック" panose="020B0600070205080204" pitchFamily="34" charset="-128"/>
                <a:cs typeface="Helvetica" panose="020B0604020202020204" pitchFamily="34" charset="0"/>
                <a:sym typeface="Helvetica" panose="020B0604020202020204" pitchFamily="34" charset="0"/>
              </a:rPr>
              <a:t>Editing a Post — Add a Hyperlink</a:t>
            </a:r>
            <a:endParaRPr lang="en-US" altLang="en-US" sz="2400" b="1">
              <a:solidFill>
                <a:srgbClr val="4F81BD"/>
              </a:solidFill>
              <a:latin typeface="Futura" pitchFamily="18" charset="0"/>
              <a:ea typeface="ヒラギノ角ゴ ProN W6" pitchFamily="18" charset="-128"/>
              <a:sym typeface="Helvetica" panose="020B0604020202020204" pitchFamily="34" charset="0"/>
            </a:endParaRPr>
          </a:p>
          <a:p>
            <a:pPr eaLnBrk="1" hangingPunct="1">
              <a:spcBef>
                <a:spcPts val="700"/>
              </a:spcBef>
              <a:tabLst>
                <a:tab pos="6399213" algn="l"/>
              </a:tabLst>
            </a:pP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You should see you hyperlink in color and underlined </a:t>
            </a: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r>
              <a:rPr lang="en-US" altLang="en-US" sz="2000" b="1">
                <a:solidFill>
                  <a:srgbClr val="3A9A13"/>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A</a:t>
            </a: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endPar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endParaRPr>
          </a:p>
          <a:p>
            <a:pPr eaLnBrk="1" hangingPunct="1">
              <a:lnSpc>
                <a:spcPct val="150000"/>
              </a:lnSpc>
              <a:spcBef>
                <a:spcPts val="700"/>
              </a:spcBef>
              <a:tabLst>
                <a:tab pos="6399213" algn="l"/>
              </a:tabLst>
            </a:pP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Before we jump into adding photos or other media, let’s take a look at what the actual HTML code is looking like. </a:t>
            </a:r>
          </a:p>
          <a:p>
            <a:pPr eaLnBrk="1" hangingPunct="1">
              <a:lnSpc>
                <a:spcPct val="150000"/>
              </a:lnSpc>
              <a:spcBef>
                <a:spcPts val="700"/>
              </a:spcBef>
              <a:buClr>
                <a:srgbClr val="000000"/>
              </a:buClr>
              <a:buSzPct val="125000"/>
              <a:buFont typeface="Georgia" panose="02040502050405020303" pitchFamily="18" charset="0"/>
              <a:buChar char="•"/>
              <a:tabLst>
                <a:tab pos="6399213" algn="l"/>
              </a:tabLst>
            </a:pP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Click on the HTML tab at the top of the input box (</a:t>
            </a:r>
            <a:r>
              <a:rPr lang="en-US" altLang="en-US" sz="2000" b="1">
                <a:solidFill>
                  <a:srgbClr val="C02E1F"/>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B</a:t>
            </a: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endParaRPr lang="en-US" altLang="en-US" sz="2000" b="1">
              <a:solidFill>
                <a:srgbClr val="000000"/>
              </a:solidFill>
              <a:latin typeface="Century Gothic" panose="020B0502020202020204" pitchFamily="34" charset="0"/>
              <a:ea typeface="ヒラギノ明朝 ProN W6" pitchFamily="18" charset="-128"/>
              <a:sym typeface="Georgia" panose="02040502050405020303" pitchFamily="18" charset="0"/>
            </a:endParaRPr>
          </a:p>
          <a:p>
            <a:pPr eaLnBrk="1" hangingPunct="1">
              <a:lnSpc>
                <a:spcPct val="150000"/>
              </a:lnSpc>
              <a:spcBef>
                <a:spcPts val="700"/>
              </a:spcBef>
              <a:buClr>
                <a:srgbClr val="000000"/>
              </a:buClr>
              <a:buSzPct val="125000"/>
              <a:buFont typeface="Georgia" panose="02040502050405020303" pitchFamily="18" charset="0"/>
              <a:buChar char="•"/>
              <a:tabLst>
                <a:tab pos="6399213" algn="l"/>
              </a:tabLst>
            </a:pPr>
            <a:endParaRPr lang="en-US" altLang="en-US" sz="2000" b="1">
              <a:solidFill>
                <a:srgbClr val="000000"/>
              </a:solidFill>
              <a:latin typeface="Century Gothic" panose="020B0502020202020204" pitchFamily="34" charset="0"/>
              <a:ea typeface="ヒラギノ明朝 ProN W6" pitchFamily="18" charset="-128"/>
              <a:sym typeface="Georgia" panose="02040502050405020303" pitchFamily="18" charset="0"/>
            </a:endParaRPr>
          </a:p>
        </p:txBody>
      </p:sp>
      <p:sp>
        <p:nvSpPr>
          <p:cNvPr id="44036" name="Rectangle 4">
            <a:extLst>
              <a:ext uri="{FF2B5EF4-FFF2-40B4-BE49-F238E27FC236}">
                <a16:creationId xmlns:a16="http://schemas.microsoft.com/office/drawing/2014/main" id="{17B23F11-DFBF-44C2-851D-AEEFD36A7E41}"/>
              </a:ext>
            </a:extLst>
          </p:cNvPr>
          <p:cNvSpPr>
            <a:spLocks/>
          </p:cNvSpPr>
          <p:nvPr/>
        </p:nvSpPr>
        <p:spPr bwMode="auto">
          <a:xfrm>
            <a:off x="531813" y="5126038"/>
            <a:ext cx="471487" cy="219075"/>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400" b="0">
                <a:solidFill>
                  <a:schemeClr val="tx1"/>
                </a:solidFill>
                <a:effectLst>
                  <a:outerShdw blurRad="38100" dist="38100" dir="2700000" algn="tl">
                    <a:srgbClr val="C0C0C0"/>
                  </a:outerShdw>
                </a:effectLst>
                <a:latin typeface="Helvetica Neue Bold Condensed" pitchFamily="18" charset="0"/>
                <a:sym typeface="Helvetica Neue Bold Condensed" pitchFamily="18" charset="0"/>
              </a:rPr>
              <a:t>Fig. 22</a:t>
            </a:r>
          </a:p>
        </p:txBody>
      </p:sp>
      <p:grpSp>
        <p:nvGrpSpPr>
          <p:cNvPr id="178181" name="Group 5">
            <a:extLst>
              <a:ext uri="{FF2B5EF4-FFF2-40B4-BE49-F238E27FC236}">
                <a16:creationId xmlns:a16="http://schemas.microsoft.com/office/drawing/2014/main" id="{0CEACFF7-0B42-4902-AE06-B107F1669623}"/>
              </a:ext>
            </a:extLst>
          </p:cNvPr>
          <p:cNvGrpSpPr>
            <a:grpSpLocks/>
          </p:cNvGrpSpPr>
          <p:nvPr/>
        </p:nvGrpSpPr>
        <p:grpSpPr bwMode="auto">
          <a:xfrm>
            <a:off x="4673600" y="3276600"/>
            <a:ext cx="393700" cy="736600"/>
            <a:chOff x="0" y="0"/>
            <a:chExt cx="248" cy="463"/>
          </a:xfrm>
        </p:grpSpPr>
        <p:grpSp>
          <p:nvGrpSpPr>
            <p:cNvPr id="178187" name="Group 6">
              <a:extLst>
                <a:ext uri="{FF2B5EF4-FFF2-40B4-BE49-F238E27FC236}">
                  <a16:creationId xmlns:a16="http://schemas.microsoft.com/office/drawing/2014/main" id="{92061AAB-653A-4E84-B1C6-6F727EFC4524}"/>
                </a:ext>
              </a:extLst>
            </p:cNvPr>
            <p:cNvGrpSpPr>
              <a:grpSpLocks/>
            </p:cNvGrpSpPr>
            <p:nvPr/>
          </p:nvGrpSpPr>
          <p:grpSpPr bwMode="auto">
            <a:xfrm>
              <a:off x="0" y="0"/>
              <a:ext cx="248" cy="463"/>
              <a:chOff x="0" y="0"/>
              <a:chExt cx="248" cy="463"/>
            </a:xfrm>
          </p:grpSpPr>
          <p:sp>
            <p:nvSpPr>
              <p:cNvPr id="44039" name="Line 7">
                <a:extLst>
                  <a:ext uri="{FF2B5EF4-FFF2-40B4-BE49-F238E27FC236}">
                    <a16:creationId xmlns:a16="http://schemas.microsoft.com/office/drawing/2014/main" id="{AD8F9384-452B-4B0B-850B-32904516AC25}"/>
                  </a:ext>
                </a:extLst>
              </p:cNvPr>
              <p:cNvSpPr>
                <a:spLocks noChangeShapeType="1"/>
              </p:cNvSpPr>
              <p:nvPr/>
            </p:nvSpPr>
            <p:spPr bwMode="auto">
              <a:xfrm>
                <a:off x="103" y="0"/>
                <a:ext cx="8" cy="223"/>
              </a:xfrm>
              <a:prstGeom prst="line">
                <a:avLst/>
              </a:prstGeom>
              <a:noFill/>
              <a:ln w="50800">
                <a:solidFill>
                  <a:srgbClr val="289A0C"/>
                </a:solidFill>
                <a:prstDash val="solid"/>
                <a:round/>
                <a:headEnd type="stealth" w="med" len="med"/>
                <a:tailEnd type="none" w="med" len="med"/>
              </a:ln>
            </p:spPr>
            <p:txBody>
              <a:bodyPr/>
              <a:lstStyle/>
              <a:p>
                <a:pPr>
                  <a:defRPr/>
                </a:pPr>
                <a:endParaRPr lang="en-US" b="0">
                  <a:latin typeface="Hoefler Text" pitchFamily="-28" charset="0"/>
                  <a:ea typeface="ヒラギノ明朝 ProN W3" pitchFamily="-28" charset="-128"/>
                  <a:cs typeface="ヒラギノ明朝 ProN W3" pitchFamily="-28" charset="-128"/>
                  <a:sym typeface="Hoefler Text" pitchFamily="-28" charset="0"/>
                </a:endParaRPr>
              </a:p>
            </p:txBody>
          </p:sp>
          <p:sp>
            <p:nvSpPr>
              <p:cNvPr id="44040" name="Oval 8">
                <a:extLst>
                  <a:ext uri="{FF2B5EF4-FFF2-40B4-BE49-F238E27FC236}">
                    <a16:creationId xmlns:a16="http://schemas.microsoft.com/office/drawing/2014/main" id="{E8C65A2E-5BBD-49A7-980E-D3B0F4740BF1}"/>
                  </a:ext>
                </a:extLst>
              </p:cNvPr>
              <p:cNvSpPr>
                <a:spLocks/>
              </p:cNvSpPr>
              <p:nvPr/>
            </p:nvSpPr>
            <p:spPr bwMode="auto">
              <a:xfrm>
                <a:off x="0" y="215"/>
                <a:ext cx="248" cy="248"/>
              </a:xfrm>
              <a:prstGeom prst="ellipse">
                <a:avLst/>
              </a:prstGeom>
              <a:solidFill>
                <a:srgbClr val="FFF6FC"/>
              </a:solidFill>
              <a:ln w="50800">
                <a:solidFill>
                  <a:srgbClr val="3A9A13"/>
                </a:solidFill>
                <a:prstDash val="solid"/>
                <a:round/>
                <a:headEnd type="none" w="med" len="med"/>
                <a:tailEnd type="none" w="med" len="med"/>
              </a:ln>
            </p:spPr>
            <p:txBody>
              <a:bodyPr lIns="0" tIns="0" rIns="0" bIns="0"/>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endParaRPr lang="en-US" altLang="en-US" b="0">
                  <a:effectLst>
                    <a:outerShdw blurRad="38100" dist="38100" dir="2700000" algn="tl">
                      <a:srgbClr val="C0C0C0"/>
                    </a:outerShdw>
                  </a:effectLst>
                </a:endParaRPr>
              </a:p>
            </p:txBody>
          </p:sp>
        </p:grpSp>
        <p:sp>
          <p:nvSpPr>
            <p:cNvPr id="44041" name="Rectangle 9">
              <a:extLst>
                <a:ext uri="{FF2B5EF4-FFF2-40B4-BE49-F238E27FC236}">
                  <a16:creationId xmlns:a16="http://schemas.microsoft.com/office/drawing/2014/main" id="{F51B4CA9-D471-4C91-8791-6FDD371FDD69}"/>
                </a:ext>
              </a:extLst>
            </p:cNvPr>
            <p:cNvSpPr>
              <a:spLocks/>
            </p:cNvSpPr>
            <p:nvPr/>
          </p:nvSpPr>
          <p:spPr bwMode="auto">
            <a:xfrm>
              <a:off x="38" y="215"/>
              <a:ext cx="104" cy="173"/>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800" b="0">
                  <a:solidFill>
                    <a:srgbClr val="1F9322"/>
                  </a:solidFill>
                  <a:effectLst>
                    <a:outerShdw blurRad="38100" dist="38100" dir="2700000" algn="tl">
                      <a:srgbClr val="C0C0C0"/>
                    </a:outerShdw>
                  </a:effectLst>
                  <a:latin typeface="Helvetica Neue" pitchFamily="18" charset="0"/>
                  <a:sym typeface="Helvetica Neue" pitchFamily="18" charset="0"/>
                </a:rPr>
                <a:t>A</a:t>
              </a:r>
            </a:p>
          </p:txBody>
        </p:sp>
      </p:grpSp>
      <p:grpSp>
        <p:nvGrpSpPr>
          <p:cNvPr id="178182" name="Group 10">
            <a:extLst>
              <a:ext uri="{FF2B5EF4-FFF2-40B4-BE49-F238E27FC236}">
                <a16:creationId xmlns:a16="http://schemas.microsoft.com/office/drawing/2014/main" id="{5D715A70-7FA5-4FF8-AF3C-F2FC1E327985}"/>
              </a:ext>
            </a:extLst>
          </p:cNvPr>
          <p:cNvGrpSpPr>
            <a:grpSpLocks/>
          </p:cNvGrpSpPr>
          <p:nvPr/>
        </p:nvGrpSpPr>
        <p:grpSpPr bwMode="auto">
          <a:xfrm>
            <a:off x="9017000" y="2057400"/>
            <a:ext cx="393700" cy="647700"/>
            <a:chOff x="0" y="0"/>
            <a:chExt cx="248" cy="408"/>
          </a:xfrm>
        </p:grpSpPr>
        <p:grpSp>
          <p:nvGrpSpPr>
            <p:cNvPr id="178183" name="Group 11">
              <a:extLst>
                <a:ext uri="{FF2B5EF4-FFF2-40B4-BE49-F238E27FC236}">
                  <a16:creationId xmlns:a16="http://schemas.microsoft.com/office/drawing/2014/main" id="{1C174CD1-90EF-441B-81BA-6704E672D7B8}"/>
                </a:ext>
              </a:extLst>
            </p:cNvPr>
            <p:cNvGrpSpPr>
              <a:grpSpLocks/>
            </p:cNvGrpSpPr>
            <p:nvPr/>
          </p:nvGrpSpPr>
          <p:grpSpPr bwMode="auto">
            <a:xfrm>
              <a:off x="0" y="160"/>
              <a:ext cx="248" cy="248"/>
              <a:chOff x="0" y="0"/>
              <a:chExt cx="248" cy="248"/>
            </a:xfrm>
          </p:grpSpPr>
          <p:sp>
            <p:nvSpPr>
              <p:cNvPr id="44044" name="Rectangle 12">
                <a:extLst>
                  <a:ext uri="{FF2B5EF4-FFF2-40B4-BE49-F238E27FC236}">
                    <a16:creationId xmlns:a16="http://schemas.microsoft.com/office/drawing/2014/main" id="{AB4C5F5A-CD0D-4782-9228-4CB53FDEF871}"/>
                  </a:ext>
                </a:extLst>
              </p:cNvPr>
              <p:cNvSpPr>
                <a:spLocks/>
              </p:cNvSpPr>
              <p:nvPr/>
            </p:nvSpPr>
            <p:spPr bwMode="auto">
              <a:xfrm>
                <a:off x="43" y="4"/>
                <a:ext cx="96" cy="173"/>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800" b="0">
                    <a:solidFill>
                      <a:srgbClr val="C3150F"/>
                    </a:solidFill>
                    <a:effectLst>
                      <a:outerShdw blurRad="38100" dist="38100" dir="2700000" algn="tl">
                        <a:srgbClr val="C0C0C0"/>
                      </a:outerShdw>
                    </a:effectLst>
                    <a:latin typeface="Helvetica Neue" pitchFamily="18" charset="0"/>
                    <a:sym typeface="Helvetica Neue" pitchFamily="18" charset="0"/>
                  </a:rPr>
                  <a:t>B</a:t>
                </a:r>
              </a:p>
            </p:txBody>
          </p:sp>
          <p:sp>
            <p:nvSpPr>
              <p:cNvPr id="44045" name="Oval 13">
                <a:extLst>
                  <a:ext uri="{FF2B5EF4-FFF2-40B4-BE49-F238E27FC236}">
                    <a16:creationId xmlns:a16="http://schemas.microsoft.com/office/drawing/2014/main" id="{B10A467C-DCD0-4C96-97E0-1D49FF679B6A}"/>
                  </a:ext>
                </a:extLst>
              </p:cNvPr>
              <p:cNvSpPr>
                <a:spLocks/>
              </p:cNvSpPr>
              <p:nvPr/>
            </p:nvSpPr>
            <p:spPr bwMode="auto">
              <a:xfrm>
                <a:off x="0" y="0"/>
                <a:ext cx="248" cy="248"/>
              </a:xfrm>
              <a:prstGeom prst="ellipse">
                <a:avLst/>
              </a:prstGeom>
              <a:noFill/>
              <a:ln w="50800">
                <a:solidFill>
                  <a:srgbClr val="C02E10"/>
                </a:solidFill>
                <a:prstDash val="solid"/>
                <a:round/>
                <a:headEnd type="none" w="med" len="med"/>
                <a:tailEnd type="none" w="med" len="med"/>
              </a:ln>
            </p:spPr>
            <p:txBody>
              <a:bodyPr lIns="0" tIns="0" rIns="0" bIns="0"/>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endParaRPr lang="en-US" altLang="en-US" b="0">
                  <a:effectLst>
                    <a:outerShdw blurRad="38100" dist="38100" dir="2700000" algn="tl">
                      <a:srgbClr val="C0C0C0"/>
                    </a:outerShdw>
                  </a:effectLst>
                </a:endParaRPr>
              </a:p>
            </p:txBody>
          </p:sp>
        </p:grpSp>
        <p:sp>
          <p:nvSpPr>
            <p:cNvPr id="44046" name="Line 14">
              <a:extLst>
                <a:ext uri="{FF2B5EF4-FFF2-40B4-BE49-F238E27FC236}">
                  <a16:creationId xmlns:a16="http://schemas.microsoft.com/office/drawing/2014/main" id="{2C227ECD-1349-42C9-9050-EE507649E95B}"/>
                </a:ext>
              </a:extLst>
            </p:cNvPr>
            <p:cNvSpPr>
              <a:spLocks noChangeShapeType="1"/>
            </p:cNvSpPr>
            <p:nvPr/>
          </p:nvSpPr>
          <p:spPr bwMode="auto">
            <a:xfrm>
              <a:off x="112" y="0"/>
              <a:ext cx="0" cy="145"/>
            </a:xfrm>
            <a:prstGeom prst="line">
              <a:avLst/>
            </a:prstGeom>
            <a:noFill/>
            <a:ln w="50800">
              <a:solidFill>
                <a:srgbClr val="C02E1F"/>
              </a:solidFill>
              <a:prstDash val="solid"/>
              <a:round/>
              <a:headEnd type="stealth" w="med" len="med"/>
              <a:tailEnd type="none" w="med" len="med"/>
            </a:ln>
          </p:spPr>
          <p:txBody>
            <a:bodyPr/>
            <a:lstStyle/>
            <a:p>
              <a:pPr>
                <a:defRPr/>
              </a:pPr>
              <a:endParaRPr lang="en-US" b="0">
                <a:latin typeface="Hoefler Text" pitchFamily="-28" charset="0"/>
                <a:ea typeface="ヒラギノ明朝 ProN W3" pitchFamily="-28" charset="-128"/>
                <a:cs typeface="ヒラギノ明朝 ProN W3" pitchFamily="-28" charset="-128"/>
                <a:sym typeface="Hoefler Text" pitchFamily="-28" charset="0"/>
              </a:endParaRPr>
            </a:p>
          </p:txBody>
        </p:sp>
      </p:gr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79219" name="Object 19">
            <a:extLst>
              <a:ext uri="{FF2B5EF4-FFF2-40B4-BE49-F238E27FC236}">
                <a16:creationId xmlns:a16="http://schemas.microsoft.com/office/drawing/2014/main" id="{99B436CB-3004-44C0-B1D4-2BCF3A46CE74}"/>
              </a:ext>
            </a:extLst>
          </p:cNvPr>
          <p:cNvGraphicFramePr>
            <a:graphicFrameLocks noChangeAspect="1"/>
          </p:cNvGraphicFramePr>
          <p:nvPr/>
        </p:nvGraphicFramePr>
        <p:xfrm>
          <a:off x="1320800" y="228600"/>
          <a:ext cx="10747375" cy="4756150"/>
        </p:xfrm>
        <a:graphic>
          <a:graphicData uri="http://schemas.openxmlformats.org/presentationml/2006/ole">
            <mc:AlternateContent xmlns:mc="http://schemas.openxmlformats.org/markup-compatibility/2006">
              <mc:Choice xmlns:v="urn:schemas-microsoft-com:vml" Requires="v">
                <p:oleObj spid="_x0000_s179220" name="Image" r:id="rId3" imgW="15580952" imgH="6895238" progId="Photoshop.Image.11">
                  <p:embed/>
                </p:oleObj>
              </mc:Choice>
              <mc:Fallback>
                <p:oleObj name="Image" r:id="rId3" imgW="15580952" imgH="6895238" progId="Photoshop.Image.11">
                  <p:embed/>
                  <p:pic>
                    <p:nvPicPr>
                      <p:cNvPr id="0" name="Object 1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20800" y="228600"/>
                        <a:ext cx="10747375" cy="475615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9202" name="Rectangle 2">
            <a:extLst>
              <a:ext uri="{FF2B5EF4-FFF2-40B4-BE49-F238E27FC236}">
                <a16:creationId xmlns:a16="http://schemas.microsoft.com/office/drawing/2014/main" id="{957CE5E6-89E3-479D-9B1D-0C1DD9E80E25}"/>
              </a:ext>
            </a:extLst>
          </p:cNvPr>
          <p:cNvSpPr>
            <a:spLocks noGrp="1" noChangeArrowheads="1"/>
          </p:cNvSpPr>
          <p:nvPr>
            <p:ph idx="1"/>
          </p:nvPr>
        </p:nvSpPr>
        <p:spPr bwMode="auto">
          <a:xfrm>
            <a:off x="1320800" y="5562600"/>
            <a:ext cx="10464800" cy="2590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Font typeface="Arial" panose="020B0604020202020204" pitchFamily="34" charset="0"/>
              <a:buNone/>
              <a:tabLst>
                <a:tab pos="6399213" algn="l"/>
              </a:tabLst>
            </a:pPr>
            <a:r>
              <a:rPr lang="en-US" altLang="en-US" sz="2400" b="1">
                <a:solidFill>
                  <a:srgbClr val="1F497D"/>
                </a:solidFill>
                <a:latin typeface="Futura" pitchFamily="18" charset="0"/>
                <a:ea typeface="ＭＳ Ｐゴシック" panose="020B0600070205080204" pitchFamily="34" charset="-128"/>
                <a:cs typeface="Helvetica" panose="020B0604020202020204" pitchFamily="34" charset="0"/>
                <a:sym typeface="Helvetica" panose="020B0604020202020204" pitchFamily="34" charset="0"/>
              </a:rPr>
              <a:t>Editing a Post — HTML View</a:t>
            </a:r>
            <a:endParaRPr lang="en-US" altLang="en-US" sz="2400" b="1">
              <a:solidFill>
                <a:srgbClr val="1F497D"/>
              </a:solidFill>
              <a:latin typeface="Futura" pitchFamily="18" charset="0"/>
              <a:ea typeface="ヒラギノ角ゴ ProN W6" pitchFamily="18" charset="-128"/>
              <a:sym typeface="Helvetica" panose="020B0604020202020204" pitchFamily="34" charset="0"/>
            </a:endParaRPr>
          </a:p>
          <a:p>
            <a:pPr eaLnBrk="1" hangingPunct="1">
              <a:spcBef>
                <a:spcPts val="700"/>
              </a:spcBef>
              <a:tabLst>
                <a:tab pos="6399213" algn="l"/>
              </a:tabLst>
            </a:pP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Aren’t you glad you don’t have to hand-code the HTML? It can be useful to look at the HTML.  Note that each of the HTML code tags come in pairs. If you seem to have a formatting error that you can’t correct, be sure you have both tags and that only the text you want is between the tags. Now let’s return to Visual view.</a:t>
            </a:r>
          </a:p>
          <a:p>
            <a:pPr eaLnBrk="1" hangingPunct="1">
              <a:lnSpc>
                <a:spcPct val="150000"/>
              </a:lnSpc>
              <a:spcBef>
                <a:spcPts val="700"/>
              </a:spcBef>
              <a:buClr>
                <a:srgbClr val="000000"/>
              </a:buClr>
              <a:buSzPct val="125000"/>
              <a:buFont typeface="Georgia" panose="02040502050405020303" pitchFamily="18" charset="0"/>
              <a:buChar char="•"/>
              <a:tabLst>
                <a:tab pos="6399213" algn="l"/>
              </a:tabLst>
            </a:pP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Click on the Visual tab at the top of the input box (</a:t>
            </a:r>
            <a:r>
              <a:rPr lang="en-US" altLang="en-US" sz="2000" b="1">
                <a:solidFill>
                  <a:srgbClr val="3A9A13"/>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A</a:t>
            </a: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endPar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endParaRPr>
          </a:p>
        </p:txBody>
      </p:sp>
      <p:sp>
        <p:nvSpPr>
          <p:cNvPr id="45060" name="Rectangle 4">
            <a:extLst>
              <a:ext uri="{FF2B5EF4-FFF2-40B4-BE49-F238E27FC236}">
                <a16:creationId xmlns:a16="http://schemas.microsoft.com/office/drawing/2014/main" id="{1125759C-E085-4EFF-9CCB-CCB1440615ED}"/>
              </a:ext>
            </a:extLst>
          </p:cNvPr>
          <p:cNvSpPr>
            <a:spLocks/>
          </p:cNvSpPr>
          <p:nvPr/>
        </p:nvSpPr>
        <p:spPr bwMode="auto">
          <a:xfrm>
            <a:off x="684213" y="5202238"/>
            <a:ext cx="471487" cy="219075"/>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400" b="0">
                <a:solidFill>
                  <a:schemeClr val="tx1"/>
                </a:solidFill>
                <a:effectLst>
                  <a:outerShdw blurRad="38100" dist="38100" dir="2700000" algn="tl">
                    <a:srgbClr val="C0C0C0"/>
                  </a:outerShdw>
                </a:effectLst>
                <a:latin typeface="Helvetica Neue Bold Condensed" pitchFamily="18" charset="0"/>
                <a:sym typeface="Helvetica Neue Bold Condensed" pitchFamily="18" charset="0"/>
              </a:rPr>
              <a:t>Fig. 23</a:t>
            </a:r>
          </a:p>
        </p:txBody>
      </p:sp>
      <p:grpSp>
        <p:nvGrpSpPr>
          <p:cNvPr id="179205" name="Group 5">
            <a:extLst>
              <a:ext uri="{FF2B5EF4-FFF2-40B4-BE49-F238E27FC236}">
                <a16:creationId xmlns:a16="http://schemas.microsoft.com/office/drawing/2014/main" id="{A412ABB2-E468-4A18-9978-D5E496414CCE}"/>
              </a:ext>
            </a:extLst>
          </p:cNvPr>
          <p:cNvGrpSpPr>
            <a:grpSpLocks/>
          </p:cNvGrpSpPr>
          <p:nvPr/>
        </p:nvGrpSpPr>
        <p:grpSpPr bwMode="auto">
          <a:xfrm>
            <a:off x="8331200" y="1600200"/>
            <a:ext cx="393700" cy="647700"/>
            <a:chOff x="0" y="0"/>
            <a:chExt cx="248" cy="408"/>
          </a:xfrm>
        </p:grpSpPr>
        <p:sp>
          <p:nvSpPr>
            <p:cNvPr id="45062" name="Line 6">
              <a:extLst>
                <a:ext uri="{FF2B5EF4-FFF2-40B4-BE49-F238E27FC236}">
                  <a16:creationId xmlns:a16="http://schemas.microsoft.com/office/drawing/2014/main" id="{26EFEBB6-7D2C-40B2-8B1F-BE567D57D2F9}"/>
                </a:ext>
              </a:extLst>
            </p:cNvPr>
            <p:cNvSpPr>
              <a:spLocks noChangeShapeType="1"/>
            </p:cNvSpPr>
            <p:nvPr/>
          </p:nvSpPr>
          <p:spPr bwMode="auto">
            <a:xfrm rot="10800000">
              <a:off x="127" y="264"/>
              <a:ext cx="0" cy="144"/>
            </a:xfrm>
            <a:prstGeom prst="line">
              <a:avLst/>
            </a:prstGeom>
            <a:noFill/>
            <a:ln w="50800">
              <a:solidFill>
                <a:srgbClr val="289A0C"/>
              </a:solidFill>
              <a:prstDash val="solid"/>
              <a:round/>
              <a:headEnd type="stealth" w="med" len="med"/>
              <a:tailEnd type="none" w="med" len="med"/>
            </a:ln>
          </p:spPr>
          <p:txBody>
            <a:bodyPr/>
            <a:lstStyle/>
            <a:p>
              <a:pPr>
                <a:defRPr/>
              </a:pPr>
              <a:endParaRPr lang="en-US" b="0">
                <a:latin typeface="Hoefler Text" pitchFamily="-28" charset="0"/>
                <a:ea typeface="ヒラギノ明朝 ProN W3" pitchFamily="-28" charset="-128"/>
                <a:cs typeface="ヒラギノ明朝 ProN W3" pitchFamily="-28" charset="-128"/>
                <a:sym typeface="Hoefler Text" pitchFamily="-28" charset="0"/>
              </a:endParaRPr>
            </a:p>
          </p:txBody>
        </p:sp>
        <p:sp>
          <p:nvSpPr>
            <p:cNvPr id="45063" name="Oval 7">
              <a:extLst>
                <a:ext uri="{FF2B5EF4-FFF2-40B4-BE49-F238E27FC236}">
                  <a16:creationId xmlns:a16="http://schemas.microsoft.com/office/drawing/2014/main" id="{AE295CAA-7EC2-44B4-9362-16BB44B0D920}"/>
                </a:ext>
              </a:extLst>
            </p:cNvPr>
            <p:cNvSpPr>
              <a:spLocks/>
            </p:cNvSpPr>
            <p:nvPr/>
          </p:nvSpPr>
          <p:spPr bwMode="auto">
            <a:xfrm>
              <a:off x="0" y="0"/>
              <a:ext cx="248" cy="248"/>
            </a:xfrm>
            <a:prstGeom prst="ellipse">
              <a:avLst/>
            </a:prstGeom>
            <a:solidFill>
              <a:srgbClr val="FFF6FC"/>
            </a:solidFill>
            <a:ln w="50800">
              <a:solidFill>
                <a:srgbClr val="3A9A13"/>
              </a:solidFill>
              <a:prstDash val="solid"/>
              <a:round/>
              <a:headEnd type="none" w="med" len="med"/>
              <a:tailEnd type="none" w="med" len="med"/>
            </a:ln>
          </p:spPr>
          <p:txBody>
            <a:bodyPr lIns="0" tIns="0" rIns="0" bIns="0"/>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endParaRPr lang="en-US" altLang="en-US" b="0">
                <a:effectLst>
                  <a:outerShdw blurRad="38100" dist="38100" dir="2700000" algn="tl">
                    <a:srgbClr val="C0C0C0"/>
                  </a:outerShdw>
                </a:effectLst>
              </a:endParaRPr>
            </a:p>
          </p:txBody>
        </p:sp>
        <p:sp>
          <p:nvSpPr>
            <p:cNvPr id="45064" name="Rectangle 8">
              <a:extLst>
                <a:ext uri="{FF2B5EF4-FFF2-40B4-BE49-F238E27FC236}">
                  <a16:creationId xmlns:a16="http://schemas.microsoft.com/office/drawing/2014/main" id="{9E5509CA-6244-41FF-83CB-788C1B76CBD9}"/>
                </a:ext>
              </a:extLst>
            </p:cNvPr>
            <p:cNvSpPr>
              <a:spLocks/>
            </p:cNvSpPr>
            <p:nvPr/>
          </p:nvSpPr>
          <p:spPr bwMode="auto">
            <a:xfrm>
              <a:off x="38" y="4"/>
              <a:ext cx="104" cy="173"/>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800" b="0">
                  <a:solidFill>
                    <a:srgbClr val="1F9322"/>
                  </a:solidFill>
                  <a:effectLst>
                    <a:outerShdw blurRad="38100" dist="38100" dir="2700000" algn="tl">
                      <a:srgbClr val="C0C0C0"/>
                    </a:outerShdw>
                  </a:effectLst>
                  <a:latin typeface="Helvetica Neue" pitchFamily="18" charset="0"/>
                  <a:sym typeface="Helvetica Neue" pitchFamily="18" charset="0"/>
                </a:rPr>
                <a:t>A</a:t>
              </a:r>
            </a:p>
          </p:txBody>
        </p:sp>
      </p:grpSp>
      <p:grpSp>
        <p:nvGrpSpPr>
          <p:cNvPr id="179206" name="Group 9">
            <a:extLst>
              <a:ext uri="{FF2B5EF4-FFF2-40B4-BE49-F238E27FC236}">
                <a16:creationId xmlns:a16="http://schemas.microsoft.com/office/drawing/2014/main" id="{6801C449-D76E-404D-84B5-A81EF0D45A93}"/>
              </a:ext>
            </a:extLst>
          </p:cNvPr>
          <p:cNvGrpSpPr>
            <a:grpSpLocks/>
          </p:cNvGrpSpPr>
          <p:nvPr/>
        </p:nvGrpSpPr>
        <p:grpSpPr bwMode="auto">
          <a:xfrm>
            <a:off x="3416300" y="3048000"/>
            <a:ext cx="1943100" cy="838200"/>
            <a:chOff x="0" y="0"/>
            <a:chExt cx="1224" cy="528"/>
          </a:xfrm>
        </p:grpSpPr>
        <p:sp>
          <p:nvSpPr>
            <p:cNvPr id="45066" name="Line 10">
              <a:extLst>
                <a:ext uri="{FF2B5EF4-FFF2-40B4-BE49-F238E27FC236}">
                  <a16:creationId xmlns:a16="http://schemas.microsoft.com/office/drawing/2014/main" id="{8A878AD5-4299-45F5-9A25-D085A227E1BA}"/>
                </a:ext>
              </a:extLst>
            </p:cNvPr>
            <p:cNvSpPr>
              <a:spLocks noChangeShapeType="1"/>
            </p:cNvSpPr>
            <p:nvPr/>
          </p:nvSpPr>
          <p:spPr bwMode="auto">
            <a:xfrm>
              <a:off x="1208" y="0"/>
              <a:ext cx="0" cy="224"/>
            </a:xfrm>
            <a:prstGeom prst="line">
              <a:avLst/>
            </a:prstGeom>
            <a:noFill/>
            <a:ln w="50800">
              <a:solidFill>
                <a:srgbClr val="DD2720"/>
              </a:solidFill>
              <a:prstDash val="solid"/>
              <a:round/>
              <a:headEnd type="stealth" w="med" len="med"/>
              <a:tailEnd type="none" w="med" len="med"/>
            </a:ln>
          </p:spPr>
          <p:txBody>
            <a:bodyPr/>
            <a:lstStyle/>
            <a:p>
              <a:pPr>
                <a:defRPr/>
              </a:pPr>
              <a:endParaRPr lang="en-US" b="0">
                <a:latin typeface="Hoefler Text" pitchFamily="-28" charset="0"/>
                <a:ea typeface="ヒラギノ明朝 ProN W3" pitchFamily="-28" charset="-128"/>
                <a:cs typeface="ヒラギノ明朝 ProN W3" pitchFamily="-28" charset="-128"/>
                <a:sym typeface="Hoefler Text" pitchFamily="-28" charset="0"/>
              </a:endParaRPr>
            </a:p>
          </p:txBody>
        </p:sp>
        <p:sp>
          <p:nvSpPr>
            <p:cNvPr id="45067" name="Line 11">
              <a:extLst>
                <a:ext uri="{FF2B5EF4-FFF2-40B4-BE49-F238E27FC236}">
                  <a16:creationId xmlns:a16="http://schemas.microsoft.com/office/drawing/2014/main" id="{1978AB2F-6F45-4EF8-8CA5-F0436B25CD15}"/>
                </a:ext>
              </a:extLst>
            </p:cNvPr>
            <p:cNvSpPr>
              <a:spLocks noChangeShapeType="1"/>
            </p:cNvSpPr>
            <p:nvPr/>
          </p:nvSpPr>
          <p:spPr bwMode="auto">
            <a:xfrm>
              <a:off x="15" y="0"/>
              <a:ext cx="1" cy="224"/>
            </a:xfrm>
            <a:prstGeom prst="line">
              <a:avLst/>
            </a:prstGeom>
            <a:noFill/>
            <a:ln w="50800">
              <a:solidFill>
                <a:srgbClr val="DD2720"/>
              </a:solidFill>
              <a:prstDash val="solid"/>
              <a:round/>
              <a:headEnd type="stealth" w="med" len="med"/>
              <a:tailEnd type="none" w="med" len="med"/>
            </a:ln>
          </p:spPr>
          <p:txBody>
            <a:bodyPr/>
            <a:lstStyle/>
            <a:p>
              <a:pPr>
                <a:defRPr/>
              </a:pPr>
              <a:endParaRPr lang="en-US" b="0">
                <a:latin typeface="Hoefler Text" pitchFamily="-28" charset="0"/>
                <a:ea typeface="ヒラギノ明朝 ProN W3" pitchFamily="-28" charset="-128"/>
                <a:cs typeface="ヒラギノ明朝 ProN W3" pitchFamily="-28" charset="-128"/>
                <a:sym typeface="Hoefler Text" pitchFamily="-28" charset="0"/>
              </a:endParaRPr>
            </a:p>
          </p:txBody>
        </p:sp>
        <p:sp>
          <p:nvSpPr>
            <p:cNvPr id="45068" name="Line 12">
              <a:extLst>
                <a:ext uri="{FF2B5EF4-FFF2-40B4-BE49-F238E27FC236}">
                  <a16:creationId xmlns:a16="http://schemas.microsoft.com/office/drawing/2014/main" id="{658C9642-1C4E-4AB9-AE56-E409485B6C1A}"/>
                </a:ext>
              </a:extLst>
            </p:cNvPr>
            <p:cNvSpPr>
              <a:spLocks noChangeShapeType="1"/>
            </p:cNvSpPr>
            <p:nvPr/>
          </p:nvSpPr>
          <p:spPr bwMode="auto">
            <a:xfrm>
              <a:off x="0" y="232"/>
              <a:ext cx="1224" cy="0"/>
            </a:xfrm>
            <a:prstGeom prst="line">
              <a:avLst/>
            </a:prstGeom>
            <a:noFill/>
            <a:ln w="50800">
              <a:solidFill>
                <a:srgbClr val="DD2720"/>
              </a:solidFill>
              <a:prstDash val="solid"/>
              <a:round/>
              <a:headEnd type="none" w="med" len="med"/>
              <a:tailEnd type="none" w="med" len="med"/>
            </a:ln>
          </p:spPr>
          <p:txBody>
            <a:bodyPr/>
            <a:lstStyle/>
            <a:p>
              <a:pPr>
                <a:defRPr/>
              </a:pPr>
              <a:endParaRPr lang="en-US" b="0">
                <a:latin typeface="Hoefler Text" pitchFamily="-28" charset="0"/>
                <a:ea typeface="ヒラギノ明朝 ProN W3" pitchFamily="-28" charset="-128"/>
                <a:cs typeface="ヒラギノ明朝 ProN W3" pitchFamily="-28" charset="-128"/>
                <a:sym typeface="Hoefler Text" pitchFamily="-28" charset="0"/>
              </a:endParaRPr>
            </a:p>
          </p:txBody>
        </p:sp>
        <p:sp>
          <p:nvSpPr>
            <p:cNvPr id="45069" name="Line 13">
              <a:extLst>
                <a:ext uri="{FF2B5EF4-FFF2-40B4-BE49-F238E27FC236}">
                  <a16:creationId xmlns:a16="http://schemas.microsoft.com/office/drawing/2014/main" id="{FEFA377C-EA10-4363-870A-10545060B170}"/>
                </a:ext>
              </a:extLst>
            </p:cNvPr>
            <p:cNvSpPr>
              <a:spLocks noChangeShapeType="1"/>
            </p:cNvSpPr>
            <p:nvPr/>
          </p:nvSpPr>
          <p:spPr bwMode="auto">
            <a:xfrm rot="10800000" flipH="1">
              <a:off x="600" y="232"/>
              <a:ext cx="8" cy="296"/>
            </a:xfrm>
            <a:prstGeom prst="line">
              <a:avLst/>
            </a:prstGeom>
            <a:noFill/>
            <a:ln w="50800">
              <a:solidFill>
                <a:srgbClr val="DD2720"/>
              </a:solidFill>
              <a:round/>
              <a:headEnd type="stealth" w="med" len="med"/>
              <a:tailEnd/>
            </a:ln>
            <a:extLst>
              <a:ext uri="{909E8E84-426E-40DD-AFC4-6F175D3DCCD1}">
                <a14:hiddenFill xmlns:a14="http://schemas.microsoft.com/office/drawing/2010/main">
                  <a:noFill/>
                </a14:hiddenFill>
              </a:ext>
            </a:extLst>
          </p:spPr>
          <p:txBody>
            <a:bodyPr/>
            <a:lstStyle/>
            <a:p>
              <a:endParaRPr lang="en-US"/>
            </a:p>
          </p:txBody>
        </p:sp>
      </p:grpSp>
      <p:sp>
        <p:nvSpPr>
          <p:cNvPr id="45070" name="Rectangle 14">
            <a:extLst>
              <a:ext uri="{FF2B5EF4-FFF2-40B4-BE49-F238E27FC236}">
                <a16:creationId xmlns:a16="http://schemas.microsoft.com/office/drawing/2014/main" id="{CA4DD8DB-93F5-4432-A58C-5BC179F07751}"/>
              </a:ext>
            </a:extLst>
          </p:cNvPr>
          <p:cNvSpPr>
            <a:spLocks/>
          </p:cNvSpPr>
          <p:nvPr/>
        </p:nvSpPr>
        <p:spPr bwMode="auto">
          <a:xfrm>
            <a:off x="3000375" y="3946525"/>
            <a:ext cx="2787650" cy="396875"/>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300" b="0">
                <a:solidFill>
                  <a:srgbClr val="DD2723"/>
                </a:solidFill>
                <a:effectLst>
                  <a:outerShdw blurRad="38100" dist="38100" dir="2700000" algn="tl">
                    <a:srgbClr val="C0C0C0"/>
                  </a:outerShdw>
                </a:effectLst>
                <a:latin typeface="Helvetica" panose="020B0604020202020204" pitchFamily="34" charset="0"/>
                <a:cs typeface="Helvetica" panose="020B0604020202020204" pitchFamily="34" charset="0"/>
                <a:sym typeface="Helvetica" panose="020B0604020202020204" pitchFamily="34" charset="0"/>
              </a:rPr>
              <a:t>Everything between the strong tags </a:t>
            </a:r>
          </a:p>
          <a:p>
            <a:pPr eaLnBrk="1" hangingPunct="1"/>
            <a:r>
              <a:rPr lang="en-US" altLang="en-US" sz="1300" b="0">
                <a:solidFill>
                  <a:srgbClr val="DD2723"/>
                </a:solidFill>
                <a:effectLst>
                  <a:outerShdw blurRad="38100" dist="38100" dir="2700000" algn="tl">
                    <a:srgbClr val="C0C0C0"/>
                  </a:outerShdw>
                </a:effectLst>
                <a:latin typeface="Helvetica" panose="020B0604020202020204" pitchFamily="34" charset="0"/>
                <a:cs typeface="Helvetica" panose="020B0604020202020204" pitchFamily="34" charset="0"/>
                <a:sym typeface="Helvetica" panose="020B0604020202020204" pitchFamily="34" charset="0"/>
              </a:rPr>
              <a:t>will be bold. “strong” is HTML for bold.</a:t>
            </a:r>
          </a:p>
        </p:txBody>
      </p:sp>
      <p:sp>
        <p:nvSpPr>
          <p:cNvPr id="45071" name="Line 15">
            <a:extLst>
              <a:ext uri="{FF2B5EF4-FFF2-40B4-BE49-F238E27FC236}">
                <a16:creationId xmlns:a16="http://schemas.microsoft.com/office/drawing/2014/main" id="{C3942CE8-C0C9-47AA-8287-6FD055335CCB}"/>
              </a:ext>
            </a:extLst>
          </p:cNvPr>
          <p:cNvSpPr>
            <a:spLocks noChangeShapeType="1"/>
          </p:cNvSpPr>
          <p:nvPr/>
        </p:nvSpPr>
        <p:spPr bwMode="auto">
          <a:xfrm>
            <a:off x="3302000" y="3200400"/>
            <a:ext cx="0" cy="469900"/>
          </a:xfrm>
          <a:prstGeom prst="line">
            <a:avLst/>
          </a:prstGeom>
          <a:noFill/>
          <a:ln w="38100">
            <a:solidFill>
              <a:srgbClr val="3885BC"/>
            </a:solidFill>
            <a:prstDash val="solid"/>
            <a:round/>
            <a:headEnd type="stealth" w="med" len="med"/>
            <a:tailEnd type="none" w="med" len="med"/>
          </a:ln>
        </p:spPr>
        <p:txBody>
          <a:bodyPr lIns="91435" tIns="45718" rIns="91435" bIns="45718"/>
          <a:lstStyle/>
          <a:p>
            <a:pPr>
              <a:defRPr/>
            </a:pPr>
            <a:endParaRPr lang="en-US" b="0">
              <a:latin typeface="Hoefler Text" pitchFamily="-28" charset="0"/>
              <a:ea typeface="ヒラギノ明朝 ProN W3" pitchFamily="-28" charset="-128"/>
              <a:cs typeface="ヒラギノ明朝 ProN W3" pitchFamily="-28" charset="-128"/>
              <a:sym typeface="Hoefler Text" pitchFamily="-28" charset="0"/>
            </a:endParaRPr>
          </a:p>
        </p:txBody>
      </p:sp>
      <p:sp>
        <p:nvSpPr>
          <p:cNvPr id="45072" name="Line 16">
            <a:extLst>
              <a:ext uri="{FF2B5EF4-FFF2-40B4-BE49-F238E27FC236}">
                <a16:creationId xmlns:a16="http://schemas.microsoft.com/office/drawing/2014/main" id="{25092663-3081-4A00-9FAD-39A976685D0F}"/>
              </a:ext>
            </a:extLst>
          </p:cNvPr>
          <p:cNvSpPr>
            <a:spLocks noChangeShapeType="1"/>
          </p:cNvSpPr>
          <p:nvPr/>
        </p:nvSpPr>
        <p:spPr bwMode="auto">
          <a:xfrm flipH="1">
            <a:off x="3302000" y="3657600"/>
            <a:ext cx="3962400" cy="0"/>
          </a:xfrm>
          <a:prstGeom prst="line">
            <a:avLst/>
          </a:prstGeom>
          <a:noFill/>
          <a:ln w="38100">
            <a:solidFill>
              <a:srgbClr val="3885BC"/>
            </a:solidFill>
            <a:round/>
            <a:headEnd type="stealth" w="med" len="med"/>
            <a:tailEnd/>
          </a:ln>
          <a:extLst>
            <a:ext uri="{909E8E84-426E-40DD-AFC4-6F175D3DCCD1}">
              <a14:hiddenFill xmlns:a14="http://schemas.microsoft.com/office/drawing/2010/main">
                <a:noFill/>
              </a14:hiddenFill>
            </a:ext>
          </a:extLst>
        </p:spPr>
        <p:txBody>
          <a:bodyPr lIns="91435" tIns="45718" rIns="91435" bIns="45718"/>
          <a:lstStyle/>
          <a:p>
            <a:endParaRPr lang="en-US"/>
          </a:p>
        </p:txBody>
      </p:sp>
      <p:sp>
        <p:nvSpPr>
          <p:cNvPr id="45073" name="Line 17">
            <a:extLst>
              <a:ext uri="{FF2B5EF4-FFF2-40B4-BE49-F238E27FC236}">
                <a16:creationId xmlns:a16="http://schemas.microsoft.com/office/drawing/2014/main" id="{F74C92B3-C5AE-4B97-AEEB-2B8C602DDB5A}"/>
              </a:ext>
            </a:extLst>
          </p:cNvPr>
          <p:cNvSpPr>
            <a:spLocks noChangeShapeType="1"/>
          </p:cNvSpPr>
          <p:nvPr/>
        </p:nvSpPr>
        <p:spPr bwMode="auto">
          <a:xfrm>
            <a:off x="6273800" y="3048000"/>
            <a:ext cx="0" cy="609600"/>
          </a:xfrm>
          <a:prstGeom prst="line">
            <a:avLst/>
          </a:prstGeom>
          <a:noFill/>
          <a:ln w="38100">
            <a:solidFill>
              <a:srgbClr val="3885BC"/>
            </a:solidFill>
            <a:prstDash val="solid"/>
            <a:round/>
            <a:headEnd type="stealth" w="med" len="med"/>
            <a:tailEnd type="none" w="med" len="med"/>
          </a:ln>
        </p:spPr>
        <p:txBody>
          <a:bodyPr lIns="91435" tIns="45718" rIns="91435" bIns="45718"/>
          <a:lstStyle/>
          <a:p>
            <a:pPr>
              <a:defRPr/>
            </a:pPr>
            <a:endParaRPr lang="en-US" b="0">
              <a:latin typeface="Hoefler Text" pitchFamily="-28" charset="0"/>
              <a:ea typeface="ヒラギノ明朝 ProN W3" pitchFamily="-28" charset="-128"/>
              <a:cs typeface="ヒラギノ明朝 ProN W3" pitchFamily="-28" charset="-128"/>
              <a:sym typeface="Hoefler Text" pitchFamily="-28" charset="0"/>
            </a:endParaRPr>
          </a:p>
        </p:txBody>
      </p:sp>
      <p:sp>
        <p:nvSpPr>
          <p:cNvPr id="45074" name="Rectangle 18">
            <a:extLst>
              <a:ext uri="{FF2B5EF4-FFF2-40B4-BE49-F238E27FC236}">
                <a16:creationId xmlns:a16="http://schemas.microsoft.com/office/drawing/2014/main" id="{74D4DEA1-7375-4E44-B993-0FDA7E41D1F8}"/>
              </a:ext>
            </a:extLst>
          </p:cNvPr>
          <p:cNvSpPr>
            <a:spLocks/>
          </p:cNvSpPr>
          <p:nvPr/>
        </p:nvSpPr>
        <p:spPr bwMode="auto">
          <a:xfrm>
            <a:off x="7423150" y="3290888"/>
            <a:ext cx="1517650"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algn="l" eaLnBrk="1" hangingPunct="1"/>
            <a:r>
              <a:rPr lang="en-US" altLang="en-US" sz="1300" b="0">
                <a:solidFill>
                  <a:srgbClr val="3885BC"/>
                </a:solidFill>
                <a:effectLst>
                  <a:outerShdw blurRad="38100" dist="38100" dir="2700000" algn="tl">
                    <a:srgbClr val="C0C0C0"/>
                  </a:outerShdw>
                </a:effectLst>
              </a:rPr>
              <a:t>Everything between </a:t>
            </a:r>
          </a:p>
          <a:p>
            <a:pPr algn="l" eaLnBrk="1" hangingPunct="1"/>
            <a:r>
              <a:rPr lang="en-US" altLang="en-US" sz="1300" b="0">
                <a:solidFill>
                  <a:srgbClr val="3885BC"/>
                </a:solidFill>
                <a:effectLst>
                  <a:outerShdw blurRad="38100" dist="38100" dir="2700000" algn="tl">
                    <a:srgbClr val="C0C0C0"/>
                  </a:outerShdw>
                </a:effectLst>
              </a:rPr>
              <a:t>the anchor or “a” tags </a:t>
            </a:r>
          </a:p>
          <a:p>
            <a:pPr algn="l" eaLnBrk="1" hangingPunct="1"/>
            <a:r>
              <a:rPr lang="en-US" altLang="en-US" sz="1300" b="0">
                <a:solidFill>
                  <a:srgbClr val="3885BC"/>
                </a:solidFill>
                <a:effectLst>
                  <a:outerShdw blurRad="38100" dist="38100" dir="2700000" algn="tl">
                    <a:srgbClr val="C0C0C0"/>
                  </a:outerShdw>
                </a:effectLst>
              </a:rPr>
              <a:t>is a link.</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80246" name="Object 22">
            <a:extLst>
              <a:ext uri="{FF2B5EF4-FFF2-40B4-BE49-F238E27FC236}">
                <a16:creationId xmlns:a16="http://schemas.microsoft.com/office/drawing/2014/main" id="{A1EFF003-8345-4128-8F5B-B836E172DBF8}"/>
              </a:ext>
            </a:extLst>
          </p:cNvPr>
          <p:cNvGraphicFramePr>
            <a:graphicFrameLocks noChangeAspect="1"/>
          </p:cNvGraphicFramePr>
          <p:nvPr/>
        </p:nvGraphicFramePr>
        <p:xfrm>
          <a:off x="2082800" y="1371600"/>
          <a:ext cx="7605713" cy="3340100"/>
        </p:xfrm>
        <a:graphic>
          <a:graphicData uri="http://schemas.openxmlformats.org/presentationml/2006/ole">
            <mc:AlternateContent xmlns:mc="http://schemas.openxmlformats.org/markup-compatibility/2006">
              <mc:Choice xmlns:v="urn:schemas-microsoft-com:vml" Requires="v">
                <p:oleObj spid="_x0000_s180247" name="Image" r:id="rId3" imgW="7606349" imgH="3339683" progId="Photoshop.Image.11">
                  <p:embed/>
                </p:oleObj>
              </mc:Choice>
              <mc:Fallback>
                <p:oleObj name="Image" r:id="rId3" imgW="7606349" imgH="3339683" progId="Photoshop.Image.11">
                  <p:embed/>
                  <p:pic>
                    <p:nvPicPr>
                      <p:cNvPr id="0" name="Object 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82800" y="1371600"/>
                        <a:ext cx="7605713" cy="334010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0226" name="Rectangle 2">
            <a:extLst>
              <a:ext uri="{FF2B5EF4-FFF2-40B4-BE49-F238E27FC236}">
                <a16:creationId xmlns:a16="http://schemas.microsoft.com/office/drawing/2014/main" id="{3CF5246D-B4F7-4E79-90D9-D91D5483CA1D}"/>
              </a:ext>
            </a:extLst>
          </p:cNvPr>
          <p:cNvSpPr>
            <a:spLocks noGrp="1" noChangeArrowheads="1"/>
          </p:cNvSpPr>
          <p:nvPr>
            <p:ph idx="1"/>
          </p:nvPr>
        </p:nvSpPr>
        <p:spPr bwMode="auto">
          <a:xfrm>
            <a:off x="1168400" y="5334000"/>
            <a:ext cx="10464800" cy="2971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Font typeface="Arial" panose="020B0604020202020204" pitchFamily="34" charset="0"/>
              <a:buNone/>
              <a:tabLst>
                <a:tab pos="6399213" algn="l"/>
              </a:tabLst>
            </a:pPr>
            <a:r>
              <a:rPr lang="en-US" altLang="en-US" sz="2400" b="1">
                <a:solidFill>
                  <a:srgbClr val="1F497D"/>
                </a:solidFill>
                <a:latin typeface="Futura" pitchFamily="18" charset="0"/>
                <a:ea typeface="ＭＳ Ｐゴシック" panose="020B0600070205080204" pitchFamily="34" charset="-128"/>
                <a:cs typeface="Helvetica" panose="020B0604020202020204" pitchFamily="34" charset="0"/>
                <a:sym typeface="Helvetica" panose="020B0604020202020204" pitchFamily="34" charset="0"/>
              </a:rPr>
              <a:t>Editing a Post — Adding Photos and Other Media</a:t>
            </a:r>
            <a:endParaRPr lang="en-US" altLang="en-US" sz="2400" b="1">
              <a:solidFill>
                <a:srgbClr val="1F497D"/>
              </a:solidFill>
              <a:latin typeface="Futura" pitchFamily="18" charset="0"/>
              <a:ea typeface="ヒラギノ角ゴ ProN W6" pitchFamily="18" charset="-128"/>
              <a:sym typeface="Helvetica" panose="020B0604020202020204" pitchFamily="34" charset="0"/>
            </a:endParaRPr>
          </a:p>
          <a:p>
            <a:pPr eaLnBrk="1" hangingPunct="1">
              <a:spcBef>
                <a:spcPts val="700"/>
              </a:spcBef>
              <a:tabLst>
                <a:tab pos="6399213" algn="l"/>
              </a:tabLst>
            </a:pP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The Upload/Insert Menu sits just above the editing icons row </a:t>
            </a: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r>
              <a:rPr lang="en-US" altLang="en-US" sz="2000" b="1">
                <a:solidFill>
                  <a:srgbClr val="3A9A13"/>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A</a:t>
            </a: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The first icon looks like a film slide or framed picture, depending upon your view. This is the add photo or image icon button.</a:t>
            </a:r>
          </a:p>
          <a:p>
            <a:pPr eaLnBrk="1" hangingPunct="1">
              <a:lnSpc>
                <a:spcPct val="150000"/>
              </a:lnSpc>
              <a:spcBef>
                <a:spcPts val="700"/>
              </a:spcBef>
              <a:tabLst>
                <a:tab pos="6399213" algn="l"/>
              </a:tabLst>
            </a:pP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Place your cursor where you want to place your photo in the content body input box.</a:t>
            </a:r>
            <a:endParaRPr lang="en-US" altLang="en-US" sz="2000" b="1">
              <a:solidFill>
                <a:srgbClr val="000000"/>
              </a:solidFill>
              <a:latin typeface="Century Gothic" panose="020B0502020202020204" pitchFamily="34" charset="0"/>
              <a:ea typeface="ヒラギノ明朝 ProN W6" pitchFamily="18" charset="-128"/>
              <a:sym typeface="Georgia" panose="02040502050405020303" pitchFamily="18" charset="0"/>
            </a:endParaRPr>
          </a:p>
          <a:p>
            <a:pPr eaLnBrk="1" hangingPunct="1">
              <a:lnSpc>
                <a:spcPct val="150000"/>
              </a:lnSpc>
              <a:spcBef>
                <a:spcPts val="700"/>
              </a:spcBef>
              <a:tabLst>
                <a:tab pos="6399213" algn="l"/>
              </a:tabLst>
            </a:pP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Now click on the Add Photo icon button. </a:t>
            </a:r>
            <a:endParaRPr lang="en-US" altLang="en-US" sz="2000" b="1">
              <a:solidFill>
                <a:srgbClr val="000000"/>
              </a:solidFill>
              <a:latin typeface="Century Gothic" panose="020B0502020202020204" pitchFamily="34" charset="0"/>
              <a:ea typeface="ヒラギノ明朝 ProN W6" pitchFamily="18" charset="-128"/>
              <a:sym typeface="Georgia" panose="02040502050405020303" pitchFamily="18" charset="0"/>
            </a:endParaRPr>
          </a:p>
        </p:txBody>
      </p:sp>
      <p:sp>
        <p:nvSpPr>
          <p:cNvPr id="46084" name="Rectangle 4">
            <a:extLst>
              <a:ext uri="{FF2B5EF4-FFF2-40B4-BE49-F238E27FC236}">
                <a16:creationId xmlns:a16="http://schemas.microsoft.com/office/drawing/2014/main" id="{AF87F257-FDEB-4C0C-A279-969752295512}"/>
              </a:ext>
            </a:extLst>
          </p:cNvPr>
          <p:cNvSpPr>
            <a:spLocks/>
          </p:cNvSpPr>
          <p:nvPr/>
        </p:nvSpPr>
        <p:spPr bwMode="auto">
          <a:xfrm>
            <a:off x="608013" y="5164138"/>
            <a:ext cx="474662" cy="219075"/>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400" b="0">
                <a:solidFill>
                  <a:schemeClr val="tx1"/>
                </a:solidFill>
                <a:effectLst>
                  <a:outerShdw blurRad="38100" dist="38100" dir="2700000" algn="tl">
                    <a:srgbClr val="C0C0C0"/>
                  </a:outerShdw>
                </a:effectLst>
                <a:latin typeface="Helvetica Neue Bold Condensed" pitchFamily="18" charset="0"/>
                <a:sym typeface="Helvetica Neue Bold Condensed" pitchFamily="18" charset="0"/>
              </a:rPr>
              <a:t>Fig. 24</a:t>
            </a:r>
          </a:p>
        </p:txBody>
      </p:sp>
      <p:sp>
        <p:nvSpPr>
          <p:cNvPr id="46085" name="Rectangle 5">
            <a:extLst>
              <a:ext uri="{FF2B5EF4-FFF2-40B4-BE49-F238E27FC236}">
                <a16:creationId xmlns:a16="http://schemas.microsoft.com/office/drawing/2014/main" id="{FCB59859-6925-4701-B7A8-C8DCBBF3B2E4}"/>
              </a:ext>
            </a:extLst>
          </p:cNvPr>
          <p:cNvSpPr>
            <a:spLocks/>
          </p:cNvSpPr>
          <p:nvPr/>
        </p:nvSpPr>
        <p:spPr bwMode="auto">
          <a:xfrm rot="5400000">
            <a:off x="4199732" y="1266031"/>
            <a:ext cx="444500" cy="1112837"/>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7300" b="0">
                <a:solidFill>
                  <a:srgbClr val="E62524"/>
                </a:solidFill>
                <a:effectLst>
                  <a:outerShdw blurRad="38100" dist="38100" dir="2700000" algn="tl">
                    <a:srgbClr val="C0C0C0"/>
                  </a:outerShdw>
                </a:effectLst>
              </a:rPr>
              <a:t>{</a:t>
            </a:r>
          </a:p>
        </p:txBody>
      </p:sp>
      <p:sp>
        <p:nvSpPr>
          <p:cNvPr id="180230" name="AutoShape 6">
            <a:extLst>
              <a:ext uri="{FF2B5EF4-FFF2-40B4-BE49-F238E27FC236}">
                <a16:creationId xmlns:a16="http://schemas.microsoft.com/office/drawing/2014/main" id="{8C3B4EDC-FEBB-4576-AB62-4C27D3492246}"/>
              </a:ext>
            </a:extLst>
          </p:cNvPr>
          <p:cNvSpPr>
            <a:spLocks/>
          </p:cNvSpPr>
          <p:nvPr/>
        </p:nvSpPr>
        <p:spPr bwMode="auto">
          <a:xfrm>
            <a:off x="3149600" y="1219200"/>
            <a:ext cx="2514600" cy="482600"/>
          </a:xfrm>
          <a:prstGeom prst="roundRect">
            <a:avLst>
              <a:gd name="adj" fmla="val 39472"/>
            </a:avLst>
          </a:prstGeom>
          <a:solidFill>
            <a:srgbClr val="FDF5FF"/>
          </a:solidFill>
          <a:ln>
            <a:noFill/>
          </a:ln>
          <a:extLst>
            <a:ext uri="{91240B29-F687-4F45-9708-019B960494DF}">
              <a14:hiddenLine xmlns:a14="http://schemas.microsoft.com/office/drawing/2010/main" w="25400">
                <a:solidFill>
                  <a:srgbClr val="000000"/>
                </a:solidFill>
                <a:round/>
                <a:headEnd/>
                <a:tailEnd/>
              </a14:hiddenLine>
            </a:ext>
          </a:extLst>
        </p:spPr>
        <p:txBody>
          <a:bodyPr lIns="0" tIns="0" rIns="0" bIns="0" anchor="ct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800" b="0">
                <a:solidFill>
                  <a:srgbClr val="FD050B"/>
                </a:solidFill>
                <a:effectLst/>
                <a:latin typeface="Helvetica" panose="020B0604020202020204" pitchFamily="34" charset="0"/>
                <a:cs typeface="Helvetica" panose="020B0604020202020204" pitchFamily="34" charset="0"/>
                <a:sym typeface="Helvetica" panose="020B0604020202020204" pitchFamily="34" charset="0"/>
              </a:rPr>
              <a:t>Upload Menu</a:t>
            </a:r>
          </a:p>
        </p:txBody>
      </p:sp>
      <p:sp>
        <p:nvSpPr>
          <p:cNvPr id="46087" name="Line 7">
            <a:extLst>
              <a:ext uri="{FF2B5EF4-FFF2-40B4-BE49-F238E27FC236}">
                <a16:creationId xmlns:a16="http://schemas.microsoft.com/office/drawing/2014/main" id="{F6441A4D-5BAE-483D-A486-E6A65D8BA64B}"/>
              </a:ext>
            </a:extLst>
          </p:cNvPr>
          <p:cNvSpPr>
            <a:spLocks noChangeShapeType="1"/>
          </p:cNvSpPr>
          <p:nvPr/>
        </p:nvSpPr>
        <p:spPr bwMode="auto">
          <a:xfrm rot="10800000" flipH="1">
            <a:off x="3911600" y="2286000"/>
            <a:ext cx="0" cy="1981200"/>
          </a:xfrm>
          <a:prstGeom prst="line">
            <a:avLst/>
          </a:prstGeom>
          <a:noFill/>
          <a:ln w="25400">
            <a:solidFill>
              <a:srgbClr val="E62524"/>
            </a:solidFill>
            <a:round/>
            <a:headEnd type="stealth" w="med" len="med"/>
            <a:tailEnd/>
          </a:ln>
          <a:extLst>
            <a:ext uri="{909E8E84-426E-40DD-AFC4-6F175D3DCCD1}">
              <a14:hiddenFill xmlns:a14="http://schemas.microsoft.com/office/drawing/2010/main">
                <a:noFill/>
              </a14:hiddenFill>
            </a:ext>
          </a:extLst>
        </p:spPr>
        <p:txBody>
          <a:bodyPr lIns="91435" tIns="45718" rIns="91435" bIns="45718"/>
          <a:lstStyle/>
          <a:p>
            <a:endParaRPr lang="en-US"/>
          </a:p>
        </p:txBody>
      </p:sp>
      <p:sp>
        <p:nvSpPr>
          <p:cNvPr id="46088" name="Line 8">
            <a:extLst>
              <a:ext uri="{FF2B5EF4-FFF2-40B4-BE49-F238E27FC236}">
                <a16:creationId xmlns:a16="http://schemas.microsoft.com/office/drawing/2014/main" id="{EA166C7E-B381-4C0D-BAE5-4B8F7A0848AA}"/>
              </a:ext>
            </a:extLst>
          </p:cNvPr>
          <p:cNvSpPr>
            <a:spLocks noChangeShapeType="1"/>
          </p:cNvSpPr>
          <p:nvPr/>
        </p:nvSpPr>
        <p:spPr bwMode="auto">
          <a:xfrm rot="10800000" flipH="1">
            <a:off x="4140200" y="2286000"/>
            <a:ext cx="0" cy="1600200"/>
          </a:xfrm>
          <a:prstGeom prst="line">
            <a:avLst/>
          </a:prstGeom>
          <a:noFill/>
          <a:ln w="25400">
            <a:solidFill>
              <a:srgbClr val="E62524"/>
            </a:solidFill>
            <a:round/>
            <a:headEnd type="stealth" w="med" len="med"/>
            <a:tailEnd/>
          </a:ln>
          <a:extLst>
            <a:ext uri="{909E8E84-426E-40DD-AFC4-6F175D3DCCD1}">
              <a14:hiddenFill xmlns:a14="http://schemas.microsoft.com/office/drawing/2010/main">
                <a:noFill/>
              </a14:hiddenFill>
            </a:ext>
          </a:extLst>
        </p:spPr>
        <p:txBody>
          <a:bodyPr lIns="91435" tIns="45718" rIns="91435" bIns="45718"/>
          <a:lstStyle/>
          <a:p>
            <a:endParaRPr lang="en-US"/>
          </a:p>
        </p:txBody>
      </p:sp>
      <p:sp>
        <p:nvSpPr>
          <p:cNvPr id="46089" name="Rectangle 9">
            <a:extLst>
              <a:ext uri="{FF2B5EF4-FFF2-40B4-BE49-F238E27FC236}">
                <a16:creationId xmlns:a16="http://schemas.microsoft.com/office/drawing/2014/main" id="{B49827E1-86BB-4C4A-8DC9-099CC09F59C3}"/>
              </a:ext>
            </a:extLst>
          </p:cNvPr>
          <p:cNvSpPr>
            <a:spLocks/>
          </p:cNvSpPr>
          <p:nvPr/>
        </p:nvSpPr>
        <p:spPr bwMode="auto">
          <a:xfrm>
            <a:off x="3905250" y="4251325"/>
            <a:ext cx="1149350" cy="168275"/>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algn="l" eaLnBrk="1" hangingPunct="1"/>
            <a:r>
              <a:rPr lang="en-US" altLang="en-US" sz="1100">
                <a:solidFill>
                  <a:srgbClr val="E62524"/>
                </a:solidFill>
                <a:effectLst>
                  <a:outerShdw blurRad="38100" dist="38100" dir="2700000" algn="tl">
                    <a:srgbClr val="C0C0C0"/>
                  </a:outerShdw>
                </a:effectLst>
                <a:latin typeface="Helvetica" panose="020B0604020202020204" pitchFamily="34" charset="0"/>
                <a:cs typeface="Helvetica" panose="020B0604020202020204" pitchFamily="34" charset="0"/>
                <a:sym typeface="Helvetica" panose="020B0604020202020204" pitchFamily="34" charset="0"/>
              </a:rPr>
              <a:t>Add Photo/Image</a:t>
            </a:r>
          </a:p>
        </p:txBody>
      </p:sp>
      <p:sp>
        <p:nvSpPr>
          <p:cNvPr id="46090" name="Rectangle 10">
            <a:extLst>
              <a:ext uri="{FF2B5EF4-FFF2-40B4-BE49-F238E27FC236}">
                <a16:creationId xmlns:a16="http://schemas.microsoft.com/office/drawing/2014/main" id="{2DE429C5-0283-4DAE-82E0-B0B9978DC6E6}"/>
              </a:ext>
            </a:extLst>
          </p:cNvPr>
          <p:cNvSpPr>
            <a:spLocks/>
          </p:cNvSpPr>
          <p:nvPr/>
        </p:nvSpPr>
        <p:spPr bwMode="auto">
          <a:xfrm>
            <a:off x="4057650" y="3870325"/>
            <a:ext cx="692150" cy="168275"/>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algn="l" eaLnBrk="1" hangingPunct="1"/>
            <a:r>
              <a:rPr lang="en-US" altLang="en-US" sz="1100">
                <a:solidFill>
                  <a:srgbClr val="E62524"/>
                </a:solidFill>
                <a:effectLst>
                  <a:outerShdw blurRad="38100" dist="38100" dir="2700000" algn="tl">
                    <a:srgbClr val="C0C0C0"/>
                  </a:outerShdw>
                </a:effectLst>
                <a:latin typeface="Helvetica" panose="020B0604020202020204" pitchFamily="34" charset="0"/>
                <a:cs typeface="Helvetica" panose="020B0604020202020204" pitchFamily="34" charset="0"/>
                <a:sym typeface="Helvetica" panose="020B0604020202020204" pitchFamily="34" charset="0"/>
              </a:rPr>
              <a:t>Add Video</a:t>
            </a:r>
          </a:p>
        </p:txBody>
      </p:sp>
      <p:sp>
        <p:nvSpPr>
          <p:cNvPr id="46091" name="Line 11">
            <a:extLst>
              <a:ext uri="{FF2B5EF4-FFF2-40B4-BE49-F238E27FC236}">
                <a16:creationId xmlns:a16="http://schemas.microsoft.com/office/drawing/2014/main" id="{6D61DF22-CE63-49EF-8056-DB5475EA01D0}"/>
              </a:ext>
            </a:extLst>
          </p:cNvPr>
          <p:cNvSpPr>
            <a:spLocks noChangeShapeType="1"/>
          </p:cNvSpPr>
          <p:nvPr/>
        </p:nvSpPr>
        <p:spPr bwMode="auto">
          <a:xfrm rot="10800000" flipH="1">
            <a:off x="4368800" y="2286000"/>
            <a:ext cx="0" cy="1371600"/>
          </a:xfrm>
          <a:prstGeom prst="line">
            <a:avLst/>
          </a:prstGeom>
          <a:noFill/>
          <a:ln w="25400">
            <a:solidFill>
              <a:srgbClr val="E62524"/>
            </a:solidFill>
            <a:round/>
            <a:headEnd type="stealth" w="med" len="med"/>
            <a:tailEnd/>
          </a:ln>
          <a:extLst>
            <a:ext uri="{909E8E84-426E-40DD-AFC4-6F175D3DCCD1}">
              <a14:hiddenFill xmlns:a14="http://schemas.microsoft.com/office/drawing/2010/main">
                <a:noFill/>
              </a14:hiddenFill>
            </a:ext>
          </a:extLst>
        </p:spPr>
        <p:txBody>
          <a:bodyPr lIns="91435" tIns="45718" rIns="91435" bIns="45718"/>
          <a:lstStyle/>
          <a:p>
            <a:endParaRPr lang="en-US"/>
          </a:p>
        </p:txBody>
      </p:sp>
      <p:sp>
        <p:nvSpPr>
          <p:cNvPr id="46092" name="Rectangle 12">
            <a:extLst>
              <a:ext uri="{FF2B5EF4-FFF2-40B4-BE49-F238E27FC236}">
                <a16:creationId xmlns:a16="http://schemas.microsoft.com/office/drawing/2014/main" id="{A1696EF2-0FD3-488F-84D8-7C8A0536831C}"/>
              </a:ext>
            </a:extLst>
          </p:cNvPr>
          <p:cNvSpPr>
            <a:spLocks/>
          </p:cNvSpPr>
          <p:nvPr/>
        </p:nvSpPr>
        <p:spPr bwMode="auto">
          <a:xfrm>
            <a:off x="4291013" y="3641725"/>
            <a:ext cx="706437" cy="168275"/>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algn="l" eaLnBrk="1" hangingPunct="1"/>
            <a:r>
              <a:rPr lang="en-US" altLang="en-US" sz="1100">
                <a:solidFill>
                  <a:srgbClr val="E62524"/>
                </a:solidFill>
                <a:effectLst>
                  <a:outerShdw blurRad="38100" dist="38100" dir="2700000" algn="tl">
                    <a:srgbClr val="C0C0C0"/>
                  </a:outerShdw>
                </a:effectLst>
                <a:latin typeface="Helvetica" panose="020B0604020202020204" pitchFamily="34" charset="0"/>
                <a:cs typeface="Helvetica" panose="020B0604020202020204" pitchFamily="34" charset="0"/>
                <a:sym typeface="Helvetica" panose="020B0604020202020204" pitchFamily="34" charset="0"/>
              </a:rPr>
              <a:t>Add Music</a:t>
            </a:r>
          </a:p>
        </p:txBody>
      </p:sp>
      <p:sp>
        <p:nvSpPr>
          <p:cNvPr id="46093" name="Line 13">
            <a:extLst>
              <a:ext uri="{FF2B5EF4-FFF2-40B4-BE49-F238E27FC236}">
                <a16:creationId xmlns:a16="http://schemas.microsoft.com/office/drawing/2014/main" id="{D128A5D3-22FC-4B73-99B1-7DB2680FE441}"/>
              </a:ext>
            </a:extLst>
          </p:cNvPr>
          <p:cNvSpPr>
            <a:spLocks noChangeShapeType="1"/>
          </p:cNvSpPr>
          <p:nvPr/>
        </p:nvSpPr>
        <p:spPr bwMode="auto">
          <a:xfrm rot="10800000" flipH="1">
            <a:off x="4749800" y="2209800"/>
            <a:ext cx="0" cy="1219200"/>
          </a:xfrm>
          <a:prstGeom prst="line">
            <a:avLst/>
          </a:prstGeom>
          <a:noFill/>
          <a:ln w="25400">
            <a:solidFill>
              <a:srgbClr val="E62524"/>
            </a:solidFill>
            <a:round/>
            <a:headEnd type="stealth" w="med" len="med"/>
            <a:tailEnd/>
          </a:ln>
          <a:extLst>
            <a:ext uri="{909E8E84-426E-40DD-AFC4-6F175D3DCCD1}">
              <a14:hiddenFill xmlns:a14="http://schemas.microsoft.com/office/drawing/2010/main">
                <a:noFill/>
              </a14:hiddenFill>
            </a:ext>
          </a:extLst>
        </p:spPr>
        <p:txBody>
          <a:bodyPr lIns="91435" tIns="45718" rIns="91435" bIns="45718"/>
          <a:lstStyle/>
          <a:p>
            <a:endParaRPr lang="en-US"/>
          </a:p>
        </p:txBody>
      </p:sp>
      <p:sp>
        <p:nvSpPr>
          <p:cNvPr id="46094" name="Rectangle 14">
            <a:extLst>
              <a:ext uri="{FF2B5EF4-FFF2-40B4-BE49-F238E27FC236}">
                <a16:creationId xmlns:a16="http://schemas.microsoft.com/office/drawing/2014/main" id="{A21F3292-E7AB-4627-BF71-6E85C87CA777}"/>
              </a:ext>
            </a:extLst>
          </p:cNvPr>
          <p:cNvSpPr>
            <a:spLocks/>
          </p:cNvSpPr>
          <p:nvPr/>
        </p:nvSpPr>
        <p:spPr bwMode="auto">
          <a:xfrm>
            <a:off x="4692650" y="3413125"/>
            <a:ext cx="2038350" cy="168275"/>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algn="l" eaLnBrk="1" hangingPunct="1"/>
            <a:r>
              <a:rPr lang="en-US" altLang="en-US" sz="1100">
                <a:solidFill>
                  <a:srgbClr val="E62524"/>
                </a:solidFill>
                <a:effectLst>
                  <a:outerShdw blurRad="38100" dist="38100" dir="2700000" algn="tl">
                    <a:srgbClr val="C0C0C0"/>
                  </a:outerShdw>
                </a:effectLst>
                <a:latin typeface="Helvetica" panose="020B0604020202020204" pitchFamily="34" charset="0"/>
                <a:cs typeface="Helvetica" panose="020B0604020202020204" pitchFamily="34" charset="0"/>
                <a:sym typeface="Helvetica" panose="020B0604020202020204" pitchFamily="34" charset="0"/>
              </a:rPr>
              <a:t>Add Other File Types, e.g. PDF</a:t>
            </a:r>
          </a:p>
        </p:txBody>
      </p:sp>
      <p:grpSp>
        <p:nvGrpSpPr>
          <p:cNvPr id="180239" name="Group 15">
            <a:extLst>
              <a:ext uri="{FF2B5EF4-FFF2-40B4-BE49-F238E27FC236}">
                <a16:creationId xmlns:a16="http://schemas.microsoft.com/office/drawing/2014/main" id="{EE4D3E5E-3976-4F75-90B8-C826E1B55194}"/>
              </a:ext>
            </a:extLst>
          </p:cNvPr>
          <p:cNvGrpSpPr>
            <a:grpSpLocks/>
          </p:cNvGrpSpPr>
          <p:nvPr/>
        </p:nvGrpSpPr>
        <p:grpSpPr bwMode="auto">
          <a:xfrm>
            <a:off x="1244600" y="1778000"/>
            <a:ext cx="1181100" cy="584200"/>
            <a:chOff x="0" y="0"/>
            <a:chExt cx="744" cy="368"/>
          </a:xfrm>
        </p:grpSpPr>
        <p:sp>
          <p:nvSpPr>
            <p:cNvPr id="46096" name="Line 16">
              <a:extLst>
                <a:ext uri="{FF2B5EF4-FFF2-40B4-BE49-F238E27FC236}">
                  <a16:creationId xmlns:a16="http://schemas.microsoft.com/office/drawing/2014/main" id="{4E781C25-D761-4426-A51E-2B05AEF97066}"/>
                </a:ext>
              </a:extLst>
            </p:cNvPr>
            <p:cNvSpPr>
              <a:spLocks noChangeShapeType="1"/>
            </p:cNvSpPr>
            <p:nvPr/>
          </p:nvSpPr>
          <p:spPr bwMode="auto">
            <a:xfrm flipH="1">
              <a:off x="375" y="184"/>
              <a:ext cx="369" cy="0"/>
            </a:xfrm>
            <a:prstGeom prst="line">
              <a:avLst/>
            </a:prstGeom>
            <a:noFill/>
            <a:ln w="76200">
              <a:solidFill>
                <a:srgbClr val="289A0C"/>
              </a:solidFill>
              <a:round/>
              <a:headEnd type="stealth" w="med" len="med"/>
              <a:tailEnd/>
            </a:ln>
            <a:extLst>
              <a:ext uri="{909E8E84-426E-40DD-AFC4-6F175D3DCCD1}">
                <a14:hiddenFill xmlns:a14="http://schemas.microsoft.com/office/drawing/2010/main">
                  <a:noFill/>
                </a14:hiddenFill>
              </a:ext>
            </a:extLst>
          </p:spPr>
          <p:txBody>
            <a:bodyPr/>
            <a:lstStyle/>
            <a:p>
              <a:endParaRPr lang="en-US"/>
            </a:p>
          </p:txBody>
        </p:sp>
        <p:sp>
          <p:nvSpPr>
            <p:cNvPr id="46097" name="Oval 17">
              <a:extLst>
                <a:ext uri="{FF2B5EF4-FFF2-40B4-BE49-F238E27FC236}">
                  <a16:creationId xmlns:a16="http://schemas.microsoft.com/office/drawing/2014/main" id="{B21D275B-FEF1-4411-B8BB-61CDB0CE99A0}"/>
                </a:ext>
              </a:extLst>
            </p:cNvPr>
            <p:cNvSpPr>
              <a:spLocks/>
            </p:cNvSpPr>
            <p:nvPr/>
          </p:nvSpPr>
          <p:spPr bwMode="auto">
            <a:xfrm>
              <a:off x="0" y="0"/>
              <a:ext cx="368" cy="368"/>
            </a:xfrm>
            <a:prstGeom prst="ellipse">
              <a:avLst/>
            </a:prstGeom>
            <a:solidFill>
              <a:srgbClr val="FDF5FF"/>
            </a:solidFill>
            <a:ln w="50800">
              <a:solidFill>
                <a:srgbClr val="3A9A13"/>
              </a:solidFill>
              <a:prstDash val="solid"/>
              <a:round/>
              <a:headEnd type="none" w="med" len="med"/>
              <a:tailEnd type="none" w="med" len="med"/>
            </a:ln>
          </p:spPr>
          <p:txBody>
            <a:bodyPr lIns="0" tIns="0" rIns="0" bIns="0"/>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endParaRPr lang="en-US" altLang="en-US" b="0">
                <a:effectLst>
                  <a:outerShdw blurRad="38100" dist="38100" dir="2700000" algn="tl">
                    <a:srgbClr val="C0C0C0"/>
                  </a:outerShdw>
                </a:effectLst>
              </a:endParaRPr>
            </a:p>
          </p:txBody>
        </p:sp>
        <p:sp>
          <p:nvSpPr>
            <p:cNvPr id="46098" name="Rectangle 18">
              <a:extLst>
                <a:ext uri="{FF2B5EF4-FFF2-40B4-BE49-F238E27FC236}">
                  <a16:creationId xmlns:a16="http://schemas.microsoft.com/office/drawing/2014/main" id="{E0D21E90-94CA-4E60-B427-D84EC037B663}"/>
                </a:ext>
              </a:extLst>
            </p:cNvPr>
            <p:cNvSpPr>
              <a:spLocks/>
            </p:cNvSpPr>
            <p:nvPr/>
          </p:nvSpPr>
          <p:spPr bwMode="auto">
            <a:xfrm>
              <a:off x="82" y="42"/>
              <a:ext cx="139" cy="230"/>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2400" b="0">
                  <a:solidFill>
                    <a:srgbClr val="1F9322"/>
                  </a:solidFill>
                  <a:effectLst>
                    <a:outerShdw blurRad="38100" dist="38100" dir="2700000" algn="tl">
                      <a:srgbClr val="C0C0C0"/>
                    </a:outerShdw>
                  </a:effectLst>
                  <a:latin typeface="Helvetica Neue" pitchFamily="18" charset="0"/>
                  <a:sym typeface="Helvetica Neue" pitchFamily="18" charset="0"/>
                </a:rPr>
                <a:t>A</a:t>
              </a:r>
            </a:p>
          </p:txBody>
        </p:sp>
      </p:gr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1250" name="Rectangle 2">
            <a:extLst>
              <a:ext uri="{FF2B5EF4-FFF2-40B4-BE49-F238E27FC236}">
                <a16:creationId xmlns:a16="http://schemas.microsoft.com/office/drawing/2014/main" id="{2EF2D1B0-4654-41FA-8180-A04485BA7F7D}"/>
              </a:ext>
            </a:extLst>
          </p:cNvPr>
          <p:cNvSpPr>
            <a:spLocks noGrp="1" noChangeArrowheads="1"/>
          </p:cNvSpPr>
          <p:nvPr>
            <p:ph idx="1"/>
          </p:nvPr>
        </p:nvSpPr>
        <p:spPr bwMode="auto">
          <a:xfrm>
            <a:off x="1219200" y="5410200"/>
            <a:ext cx="10464800" cy="3429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Font typeface="Arial" panose="020B0604020202020204" pitchFamily="34" charset="0"/>
              <a:buNone/>
              <a:tabLst>
                <a:tab pos="6399213" algn="l"/>
              </a:tabLst>
            </a:pPr>
            <a:r>
              <a:rPr lang="en-US" altLang="en-US" sz="2400" b="1">
                <a:solidFill>
                  <a:srgbClr val="1F497D"/>
                </a:solidFill>
                <a:latin typeface="Futura" pitchFamily="18" charset="0"/>
                <a:ea typeface="ＭＳ Ｐゴシック" panose="020B0600070205080204" pitchFamily="34" charset="-128"/>
                <a:cs typeface="Helvetica" panose="020B0604020202020204" pitchFamily="34" charset="0"/>
                <a:sym typeface="Helvetica" panose="020B0604020202020204" pitchFamily="34" charset="0"/>
              </a:rPr>
              <a:t>Editing a Post — Adding Photos and Other Media</a:t>
            </a:r>
            <a:endParaRPr lang="en-US" altLang="en-US" sz="2400" b="1">
              <a:solidFill>
                <a:srgbClr val="1F497D"/>
              </a:solidFill>
              <a:latin typeface="Futura" pitchFamily="18" charset="0"/>
              <a:ea typeface="ヒラギノ角ゴ ProN W6" pitchFamily="18" charset="-128"/>
              <a:sym typeface="Helvetica" panose="020B0604020202020204" pitchFamily="34" charset="0"/>
            </a:endParaRPr>
          </a:p>
          <a:p>
            <a:pPr eaLnBrk="1" hangingPunct="1">
              <a:spcBef>
                <a:spcPts val="700"/>
              </a:spcBef>
              <a:tabLst>
                <a:tab pos="6399213" algn="l"/>
              </a:tabLst>
            </a:pPr>
            <a:r>
              <a:rPr lang="en-US" altLang="en-US" sz="18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The Add an Image pop-up form should appear.</a:t>
            </a:r>
          </a:p>
          <a:p>
            <a:pPr eaLnBrk="1" hangingPunct="1">
              <a:lnSpc>
                <a:spcPct val="150000"/>
              </a:lnSpc>
              <a:spcBef>
                <a:spcPts val="700"/>
              </a:spcBef>
              <a:tabLst>
                <a:tab pos="6399213" algn="l"/>
              </a:tabLst>
            </a:pPr>
            <a:r>
              <a:rPr lang="en-US" altLang="en-US" sz="18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To add a photo/image from your computer, </a:t>
            </a:r>
            <a:r>
              <a:rPr lang="en-US" altLang="en-US" sz="18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click the Browse button or select files button. </a:t>
            </a:r>
            <a:endParaRPr lang="en-US" altLang="en-US" sz="1800" b="1">
              <a:solidFill>
                <a:srgbClr val="000000"/>
              </a:solidFill>
              <a:latin typeface="Century Gothic" panose="020B0502020202020204" pitchFamily="34" charset="0"/>
              <a:ea typeface="ヒラギノ明朝 ProN W6" pitchFamily="18" charset="-128"/>
              <a:sym typeface="Georgia" panose="02040502050405020303" pitchFamily="18" charset="0"/>
            </a:endParaRPr>
          </a:p>
          <a:p>
            <a:pPr eaLnBrk="1" hangingPunct="1">
              <a:lnSpc>
                <a:spcPct val="150000"/>
              </a:lnSpc>
              <a:spcBef>
                <a:spcPts val="700"/>
              </a:spcBef>
              <a:tabLst>
                <a:tab pos="6399213" algn="l"/>
              </a:tabLst>
            </a:pPr>
            <a:r>
              <a:rPr lang="en-US" altLang="en-US" sz="18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 window of your computer directory should appear. </a:t>
            </a:r>
            <a:r>
              <a:rPr lang="en-US" altLang="en-US" sz="18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Navigate to the photo/image that you want to use and double-click on it.</a:t>
            </a:r>
            <a:r>
              <a:rPr lang="en-US" altLang="en-US" sz="18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(You also may click on the Open button).</a:t>
            </a:r>
            <a:br>
              <a:rPr lang="en-US" altLang="en-US" sz="18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br>
            <a:r>
              <a:rPr lang="en-US" altLang="en-US" sz="18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The photo/image file will be uploaded to the web server.</a:t>
            </a:r>
          </a:p>
        </p:txBody>
      </p:sp>
      <p:sp>
        <p:nvSpPr>
          <p:cNvPr id="47108" name="Rectangle 4">
            <a:extLst>
              <a:ext uri="{FF2B5EF4-FFF2-40B4-BE49-F238E27FC236}">
                <a16:creationId xmlns:a16="http://schemas.microsoft.com/office/drawing/2014/main" id="{76B77B80-4AAF-417F-9FA6-03B2F0B48B22}"/>
              </a:ext>
            </a:extLst>
          </p:cNvPr>
          <p:cNvSpPr>
            <a:spLocks/>
          </p:cNvSpPr>
          <p:nvPr/>
        </p:nvSpPr>
        <p:spPr bwMode="auto">
          <a:xfrm>
            <a:off x="608013" y="5081588"/>
            <a:ext cx="471487" cy="219075"/>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400" b="0">
                <a:solidFill>
                  <a:schemeClr val="tx1"/>
                </a:solidFill>
                <a:effectLst>
                  <a:outerShdw blurRad="38100" dist="38100" dir="2700000" algn="tl">
                    <a:srgbClr val="C0C0C0"/>
                  </a:outerShdw>
                </a:effectLst>
                <a:latin typeface="Helvetica Neue Bold Condensed" pitchFamily="18" charset="0"/>
                <a:sym typeface="Helvetica Neue Bold Condensed" pitchFamily="18" charset="0"/>
              </a:rPr>
              <a:t>Fig. 25</a:t>
            </a:r>
          </a:p>
        </p:txBody>
      </p:sp>
      <p:graphicFrame>
        <p:nvGraphicFramePr>
          <p:cNvPr id="181253" name="Object 5">
            <a:extLst>
              <a:ext uri="{FF2B5EF4-FFF2-40B4-BE49-F238E27FC236}">
                <a16:creationId xmlns:a16="http://schemas.microsoft.com/office/drawing/2014/main" id="{1E03ED94-1F9B-4E8E-8A1E-5953E83AF2AD}"/>
              </a:ext>
            </a:extLst>
          </p:cNvPr>
          <p:cNvGraphicFramePr>
            <a:graphicFrameLocks noChangeAspect="1"/>
          </p:cNvGraphicFramePr>
          <p:nvPr/>
        </p:nvGraphicFramePr>
        <p:xfrm>
          <a:off x="1254125" y="466725"/>
          <a:ext cx="10658475" cy="4105275"/>
        </p:xfrm>
        <a:graphic>
          <a:graphicData uri="http://schemas.openxmlformats.org/presentationml/2006/ole">
            <mc:AlternateContent xmlns:mc="http://schemas.openxmlformats.org/markup-compatibility/2006">
              <mc:Choice xmlns:v="urn:schemas-microsoft-com:vml" Requires="v">
                <p:oleObj spid="_x0000_s181254" name="Image" r:id="rId3" imgW="14209524" imgH="5473016" progId="Photoshop.Image.11">
                  <p:embed/>
                </p:oleObj>
              </mc:Choice>
              <mc:Fallback>
                <p:oleObj name="Image" r:id="rId3" imgW="14209524" imgH="5473016" progId="Photoshop.Image.11">
                  <p:embed/>
                  <p:pic>
                    <p:nvPicPr>
                      <p:cNvPr id="0" name="Object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54125" y="466725"/>
                        <a:ext cx="10658475" cy="4105275"/>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82289" name="Object 17">
            <a:extLst>
              <a:ext uri="{FF2B5EF4-FFF2-40B4-BE49-F238E27FC236}">
                <a16:creationId xmlns:a16="http://schemas.microsoft.com/office/drawing/2014/main" id="{2CC6C06F-7D5F-4352-8D41-15043B226546}"/>
              </a:ext>
            </a:extLst>
          </p:cNvPr>
          <p:cNvGraphicFramePr>
            <a:graphicFrameLocks noChangeAspect="1"/>
          </p:cNvGraphicFramePr>
          <p:nvPr/>
        </p:nvGraphicFramePr>
        <p:xfrm>
          <a:off x="4521200" y="228600"/>
          <a:ext cx="5640388" cy="5334000"/>
        </p:xfrm>
        <a:graphic>
          <a:graphicData uri="http://schemas.openxmlformats.org/presentationml/2006/ole">
            <mc:AlternateContent xmlns:mc="http://schemas.openxmlformats.org/markup-compatibility/2006">
              <mc:Choice xmlns:v="urn:schemas-microsoft-com:vml" Requires="v">
                <p:oleObj spid="_x0000_s182290" name="Image" r:id="rId3" imgW="8114286" imgH="8596825" progId="Photoshop.Image.11">
                  <p:embed/>
                </p:oleObj>
              </mc:Choice>
              <mc:Fallback>
                <p:oleObj name="Image" r:id="rId3" imgW="8114286" imgH="8596825" progId="Photoshop.Image.11">
                  <p:embed/>
                  <p:pic>
                    <p:nvPicPr>
                      <p:cNvPr id="0" name="Object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1200" y="228600"/>
                        <a:ext cx="5640388" cy="533400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2274" name="Rectangle 2">
            <a:extLst>
              <a:ext uri="{FF2B5EF4-FFF2-40B4-BE49-F238E27FC236}">
                <a16:creationId xmlns:a16="http://schemas.microsoft.com/office/drawing/2014/main" id="{10BA445A-23F3-4E9E-AEFB-2BCD6E9B50F0}"/>
              </a:ext>
            </a:extLst>
          </p:cNvPr>
          <p:cNvSpPr>
            <a:spLocks noGrp="1" noChangeArrowheads="1"/>
          </p:cNvSpPr>
          <p:nvPr>
            <p:ph idx="1"/>
          </p:nvPr>
        </p:nvSpPr>
        <p:spPr bwMode="auto">
          <a:xfrm>
            <a:off x="990600" y="5499100"/>
            <a:ext cx="10464800" cy="3035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Font typeface="Arial" panose="020B0604020202020204" pitchFamily="34" charset="0"/>
              <a:buNone/>
              <a:tabLst>
                <a:tab pos="6399213" algn="l"/>
              </a:tabLst>
            </a:pPr>
            <a:r>
              <a:rPr lang="en-US" altLang="en-US" sz="2400" b="1">
                <a:solidFill>
                  <a:srgbClr val="4F81BD"/>
                </a:solidFill>
                <a:latin typeface="Futura" pitchFamily="18" charset="0"/>
                <a:ea typeface="ＭＳ Ｐゴシック" panose="020B0600070205080204" pitchFamily="34" charset="-128"/>
                <a:cs typeface="Helvetica" panose="020B0604020202020204" pitchFamily="34" charset="0"/>
                <a:sym typeface="Helvetica" panose="020B0604020202020204" pitchFamily="34" charset="0"/>
              </a:rPr>
              <a:t>Editing a Post — Adding Photos and Other Media</a:t>
            </a:r>
            <a:endParaRPr lang="en-US" altLang="en-US" sz="2400" b="1">
              <a:solidFill>
                <a:srgbClr val="4F81BD"/>
              </a:solidFill>
              <a:latin typeface="Futura" pitchFamily="18" charset="0"/>
              <a:ea typeface="ヒラギノ角ゴ ProN W6" pitchFamily="18" charset="-128"/>
              <a:sym typeface="Helvetica" panose="020B0604020202020204" pitchFamily="34" charset="0"/>
            </a:endParaRPr>
          </a:p>
          <a:p>
            <a:pPr eaLnBrk="1" hangingPunct="1">
              <a:spcBef>
                <a:spcPts val="700"/>
              </a:spcBef>
              <a:tabLst>
                <a:tab pos="6399213" algn="l"/>
              </a:tabLst>
            </a:pPr>
            <a:r>
              <a:rPr lang="en-US" altLang="en-US" sz="18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Once the photo/image is uploaded, you should see a thumbnail of your photo/image and the information input form.</a:t>
            </a:r>
          </a:p>
          <a:p>
            <a:pPr eaLnBrk="1" hangingPunct="1">
              <a:lnSpc>
                <a:spcPct val="150000"/>
              </a:lnSpc>
              <a:spcBef>
                <a:spcPts val="700"/>
              </a:spcBef>
              <a:tabLst>
                <a:tab pos="6399213" algn="l"/>
              </a:tabLst>
            </a:pPr>
            <a:r>
              <a:rPr lang="en-US" altLang="en-US" sz="18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The Title field should be filled in with the file name of your photo, but you should change it to something more descriptive and, if possible, using a relevant keyword phrase </a:t>
            </a:r>
            <a:r>
              <a:rPr lang="en-US" altLang="en-US" sz="18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r>
              <a:rPr lang="en-US" altLang="en-US" sz="1800" b="1">
                <a:solidFill>
                  <a:srgbClr val="3A9A13"/>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A</a:t>
            </a:r>
            <a:r>
              <a:rPr lang="en-US" altLang="en-US" sz="18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r>
              <a:rPr lang="en-US" altLang="en-US" sz="18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Search engines check your image title and alt tags.</a:t>
            </a:r>
            <a:endParaRPr lang="en-US" altLang="en-US" sz="1800" b="1">
              <a:solidFill>
                <a:srgbClr val="000000"/>
              </a:solidFill>
              <a:latin typeface="Century Gothic" panose="020B0502020202020204" pitchFamily="34" charset="0"/>
              <a:ea typeface="ヒラギノ明朝 ProN W6" pitchFamily="18" charset="-128"/>
              <a:sym typeface="Georgia" panose="02040502050405020303" pitchFamily="18" charset="0"/>
            </a:endParaRPr>
          </a:p>
          <a:p>
            <a:pPr eaLnBrk="1" hangingPunct="1">
              <a:lnSpc>
                <a:spcPct val="150000"/>
              </a:lnSpc>
              <a:spcBef>
                <a:spcPts val="700"/>
              </a:spcBef>
              <a:tabLst>
                <a:tab pos="6399213" algn="l"/>
              </a:tabLst>
            </a:pPr>
            <a:r>
              <a:rPr lang="en-US" altLang="en-US" sz="18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The Caption field is very important </a:t>
            </a:r>
            <a:r>
              <a:rPr lang="en-US" altLang="en-US" sz="18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r>
              <a:rPr lang="en-US" altLang="en-US" sz="1800" b="1">
                <a:solidFill>
                  <a:srgbClr val="C02E1F"/>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B</a:t>
            </a:r>
            <a:r>
              <a:rPr lang="en-US" altLang="en-US" sz="18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r>
              <a:rPr lang="en-US" altLang="en-US" sz="18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Let’s take a moment to look at why. </a:t>
            </a:r>
          </a:p>
        </p:txBody>
      </p:sp>
      <p:sp>
        <p:nvSpPr>
          <p:cNvPr id="48132" name="Rectangle 4">
            <a:extLst>
              <a:ext uri="{FF2B5EF4-FFF2-40B4-BE49-F238E27FC236}">
                <a16:creationId xmlns:a16="http://schemas.microsoft.com/office/drawing/2014/main" id="{67E520F1-F77C-4F91-AE0A-BFAEA0774295}"/>
              </a:ext>
            </a:extLst>
          </p:cNvPr>
          <p:cNvSpPr>
            <a:spLocks/>
          </p:cNvSpPr>
          <p:nvPr/>
        </p:nvSpPr>
        <p:spPr bwMode="auto">
          <a:xfrm>
            <a:off x="1016000" y="5181600"/>
            <a:ext cx="474663" cy="219075"/>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400" b="0">
                <a:solidFill>
                  <a:schemeClr val="tx1"/>
                </a:solidFill>
                <a:effectLst>
                  <a:outerShdw blurRad="38100" dist="38100" dir="2700000" algn="tl">
                    <a:srgbClr val="C0C0C0"/>
                  </a:outerShdw>
                </a:effectLst>
                <a:latin typeface="Helvetica Neue Bold Condensed" pitchFamily="18" charset="0"/>
                <a:sym typeface="Helvetica Neue Bold Condensed" pitchFamily="18" charset="0"/>
              </a:rPr>
              <a:t>Fig. 26</a:t>
            </a:r>
          </a:p>
        </p:txBody>
      </p:sp>
      <p:grpSp>
        <p:nvGrpSpPr>
          <p:cNvPr id="182277" name="Group 5">
            <a:extLst>
              <a:ext uri="{FF2B5EF4-FFF2-40B4-BE49-F238E27FC236}">
                <a16:creationId xmlns:a16="http://schemas.microsoft.com/office/drawing/2014/main" id="{0F9CE2AE-10A0-4493-B09E-19674504BD77}"/>
              </a:ext>
            </a:extLst>
          </p:cNvPr>
          <p:cNvGrpSpPr>
            <a:grpSpLocks/>
          </p:cNvGrpSpPr>
          <p:nvPr/>
        </p:nvGrpSpPr>
        <p:grpSpPr bwMode="auto">
          <a:xfrm>
            <a:off x="711200" y="304800"/>
            <a:ext cx="4017963" cy="1677988"/>
            <a:chOff x="0" y="0"/>
            <a:chExt cx="2888" cy="1104"/>
          </a:xfrm>
        </p:grpSpPr>
        <p:sp>
          <p:nvSpPr>
            <p:cNvPr id="48134" name="AutoShape 6">
              <a:extLst>
                <a:ext uri="{FF2B5EF4-FFF2-40B4-BE49-F238E27FC236}">
                  <a16:creationId xmlns:a16="http://schemas.microsoft.com/office/drawing/2014/main" id="{17470D24-5F9E-443D-8CE3-911358402A4C}"/>
                </a:ext>
              </a:extLst>
            </p:cNvPr>
            <p:cNvSpPr>
              <a:spLocks/>
            </p:cNvSpPr>
            <p:nvPr/>
          </p:nvSpPr>
          <p:spPr bwMode="auto">
            <a:xfrm flipH="1">
              <a:off x="0" y="0"/>
              <a:ext cx="2817" cy="1104"/>
            </a:xfrm>
            <a:prstGeom prst="wedgeEllipseCallout">
              <a:avLst>
                <a:gd name="adj1" fmla="val -52500"/>
                <a:gd name="adj2" fmla="val 50000"/>
              </a:avLst>
            </a:prstGeom>
            <a:solidFill>
              <a:srgbClr val="FDF5FF"/>
            </a:solidFill>
            <a:ln w="38100">
              <a:solidFill>
                <a:srgbClr val="74A0EA"/>
              </a:solidFill>
              <a:miter lim="800000"/>
              <a:headEnd/>
              <a:tailEnd/>
            </a:ln>
          </p:spPr>
          <p:txBody>
            <a:bodyPr lIns="0" tIns="0" rIns="0" bIns="0"/>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endParaRPr lang="en-US" altLang="en-US" b="0">
                <a:effectLst>
                  <a:outerShdw blurRad="38100" dist="38100" dir="2700000" algn="tl">
                    <a:srgbClr val="C0C0C0"/>
                  </a:outerShdw>
                </a:effectLst>
              </a:endParaRPr>
            </a:p>
          </p:txBody>
        </p:sp>
        <p:sp>
          <p:nvSpPr>
            <p:cNvPr id="48135" name="Rectangle 7">
              <a:extLst>
                <a:ext uri="{FF2B5EF4-FFF2-40B4-BE49-F238E27FC236}">
                  <a16:creationId xmlns:a16="http://schemas.microsoft.com/office/drawing/2014/main" id="{A82C71F0-FB0A-4EFF-AF37-4B2A89237111}"/>
                </a:ext>
              </a:extLst>
            </p:cNvPr>
            <p:cNvSpPr>
              <a:spLocks/>
            </p:cNvSpPr>
            <p:nvPr/>
          </p:nvSpPr>
          <p:spPr bwMode="auto">
            <a:xfrm>
              <a:off x="216" y="168"/>
              <a:ext cx="2345" cy="848"/>
            </a:xfrm>
            <a:prstGeom prst="rect">
              <a:avLst/>
            </a:prstGeom>
            <a:noFill/>
            <a:ln w="12700">
              <a:noFill/>
              <a:miter lim="800000"/>
              <a:headEnd type="none" w="med" len="med"/>
              <a:tailEnd type="none" w="med" len="med"/>
            </a:ln>
          </p:spPr>
          <p:txBody>
            <a:bodyPr lIns="0" tIns="0" rIns="0" bIns="0" anchor="ct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100" b="0">
                  <a:solidFill>
                    <a:srgbClr val="396FC3"/>
                  </a:solidFill>
                  <a:effectLst>
                    <a:outerShdw blurRad="38100" dist="38100" dir="2700000" algn="tl">
                      <a:srgbClr val="C0C0C0"/>
                    </a:outerShdw>
                  </a:effectLst>
                  <a:latin typeface="Helvetica" panose="020B0604020202020204" pitchFamily="34" charset="0"/>
                  <a:cs typeface="Helvetica" panose="020B0604020202020204" pitchFamily="34" charset="0"/>
                  <a:sym typeface="Helvetica" panose="020B0604020202020204" pitchFamily="34" charset="0"/>
                </a:rPr>
                <a:t>**If you get a permission error or can’t see your photo/image, you may need to set the permission on your /uploads and/or your /wp-content directories to 777. And if you do not know what this means, ask your server administrator or support team.</a:t>
              </a:r>
            </a:p>
            <a:p>
              <a:pPr eaLnBrk="1" hangingPunct="1"/>
              <a:r>
                <a:rPr lang="en-US" altLang="en-US" sz="1100" b="0">
                  <a:solidFill>
                    <a:srgbClr val="396FC3"/>
                  </a:solidFill>
                  <a:effectLst>
                    <a:outerShdw blurRad="38100" dist="38100" dir="2700000" algn="tl">
                      <a:srgbClr val="C0C0C0"/>
                    </a:outerShdw>
                  </a:effectLst>
                  <a:latin typeface="Helvetica" panose="020B0604020202020204" pitchFamily="34" charset="0"/>
                  <a:cs typeface="Helvetica" panose="020B0604020202020204" pitchFamily="34" charset="0"/>
                  <a:sym typeface="Helvetica" panose="020B0604020202020204" pitchFamily="34" charset="0"/>
                </a:rPr>
                <a:t>Click the X in the left-hand corner of the input box and go on to the next section for now.</a:t>
              </a:r>
            </a:p>
          </p:txBody>
        </p:sp>
      </p:grpSp>
      <p:grpSp>
        <p:nvGrpSpPr>
          <p:cNvPr id="182278" name="Group 8">
            <a:extLst>
              <a:ext uri="{FF2B5EF4-FFF2-40B4-BE49-F238E27FC236}">
                <a16:creationId xmlns:a16="http://schemas.microsoft.com/office/drawing/2014/main" id="{83152C5D-0F52-4DD3-8790-D0579B8C89AC}"/>
              </a:ext>
            </a:extLst>
          </p:cNvPr>
          <p:cNvGrpSpPr>
            <a:grpSpLocks/>
          </p:cNvGrpSpPr>
          <p:nvPr/>
        </p:nvGrpSpPr>
        <p:grpSpPr bwMode="auto">
          <a:xfrm>
            <a:off x="3606800" y="2514600"/>
            <a:ext cx="998538" cy="504825"/>
            <a:chOff x="0" y="0"/>
            <a:chExt cx="744" cy="368"/>
          </a:xfrm>
        </p:grpSpPr>
        <p:sp>
          <p:nvSpPr>
            <p:cNvPr id="48137" name="Line 9">
              <a:extLst>
                <a:ext uri="{FF2B5EF4-FFF2-40B4-BE49-F238E27FC236}">
                  <a16:creationId xmlns:a16="http://schemas.microsoft.com/office/drawing/2014/main" id="{26CEC100-C117-4E3C-8ABA-C7D461779F2D}"/>
                </a:ext>
              </a:extLst>
            </p:cNvPr>
            <p:cNvSpPr>
              <a:spLocks noChangeShapeType="1"/>
            </p:cNvSpPr>
            <p:nvPr/>
          </p:nvSpPr>
          <p:spPr bwMode="auto">
            <a:xfrm flipH="1">
              <a:off x="375" y="184"/>
              <a:ext cx="369" cy="0"/>
            </a:xfrm>
            <a:prstGeom prst="line">
              <a:avLst/>
            </a:prstGeom>
            <a:noFill/>
            <a:ln w="76200">
              <a:solidFill>
                <a:srgbClr val="289A0C"/>
              </a:solidFill>
              <a:round/>
              <a:headEnd type="stealth" w="med" len="med"/>
              <a:tailEnd/>
            </a:ln>
            <a:extLst>
              <a:ext uri="{909E8E84-426E-40DD-AFC4-6F175D3DCCD1}">
                <a14:hiddenFill xmlns:a14="http://schemas.microsoft.com/office/drawing/2010/main">
                  <a:noFill/>
                </a14:hiddenFill>
              </a:ext>
            </a:extLst>
          </p:spPr>
          <p:txBody>
            <a:bodyPr/>
            <a:lstStyle/>
            <a:p>
              <a:endParaRPr lang="en-US"/>
            </a:p>
          </p:txBody>
        </p:sp>
        <p:sp>
          <p:nvSpPr>
            <p:cNvPr id="48138" name="Oval 10">
              <a:extLst>
                <a:ext uri="{FF2B5EF4-FFF2-40B4-BE49-F238E27FC236}">
                  <a16:creationId xmlns:a16="http://schemas.microsoft.com/office/drawing/2014/main" id="{4A65568E-74D9-4967-B5B9-ED599ADA50C8}"/>
                </a:ext>
              </a:extLst>
            </p:cNvPr>
            <p:cNvSpPr>
              <a:spLocks/>
            </p:cNvSpPr>
            <p:nvPr/>
          </p:nvSpPr>
          <p:spPr bwMode="auto">
            <a:xfrm>
              <a:off x="0" y="0"/>
              <a:ext cx="368" cy="368"/>
            </a:xfrm>
            <a:prstGeom prst="ellipse">
              <a:avLst/>
            </a:prstGeom>
            <a:solidFill>
              <a:srgbClr val="FDF5FF"/>
            </a:solidFill>
            <a:ln w="50800">
              <a:solidFill>
                <a:srgbClr val="3A9A13"/>
              </a:solidFill>
              <a:prstDash val="solid"/>
              <a:round/>
              <a:headEnd type="none" w="med" len="med"/>
              <a:tailEnd type="none" w="med" len="med"/>
            </a:ln>
          </p:spPr>
          <p:txBody>
            <a:bodyPr lIns="0" tIns="0" rIns="0" bIns="0"/>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endParaRPr lang="en-US" altLang="en-US" b="0">
                <a:effectLst>
                  <a:outerShdw blurRad="38100" dist="38100" dir="2700000" algn="tl">
                    <a:srgbClr val="C0C0C0"/>
                  </a:outerShdw>
                </a:effectLst>
              </a:endParaRPr>
            </a:p>
          </p:txBody>
        </p:sp>
        <p:sp>
          <p:nvSpPr>
            <p:cNvPr id="48139" name="Rectangle 11">
              <a:extLst>
                <a:ext uri="{FF2B5EF4-FFF2-40B4-BE49-F238E27FC236}">
                  <a16:creationId xmlns:a16="http://schemas.microsoft.com/office/drawing/2014/main" id="{59451036-955C-4302-80B3-6DB677095618}"/>
                </a:ext>
              </a:extLst>
            </p:cNvPr>
            <p:cNvSpPr>
              <a:spLocks/>
            </p:cNvSpPr>
            <p:nvPr/>
          </p:nvSpPr>
          <p:spPr bwMode="auto">
            <a:xfrm>
              <a:off x="69" y="25"/>
              <a:ext cx="164" cy="266"/>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2400" b="0">
                  <a:solidFill>
                    <a:srgbClr val="1F9322"/>
                  </a:solidFill>
                  <a:effectLst>
                    <a:outerShdw blurRad="38100" dist="38100" dir="2700000" algn="tl">
                      <a:srgbClr val="C0C0C0"/>
                    </a:outerShdw>
                  </a:effectLst>
                  <a:latin typeface="Helvetica Neue" pitchFamily="18" charset="0"/>
                  <a:sym typeface="Helvetica Neue" pitchFamily="18" charset="0"/>
                </a:rPr>
                <a:t>A</a:t>
              </a:r>
            </a:p>
          </p:txBody>
        </p:sp>
      </p:grpSp>
      <p:grpSp>
        <p:nvGrpSpPr>
          <p:cNvPr id="182279" name="Group 12">
            <a:extLst>
              <a:ext uri="{FF2B5EF4-FFF2-40B4-BE49-F238E27FC236}">
                <a16:creationId xmlns:a16="http://schemas.microsoft.com/office/drawing/2014/main" id="{7C80F6AC-7EA2-4A8E-BC69-ACC1D798159B}"/>
              </a:ext>
            </a:extLst>
          </p:cNvPr>
          <p:cNvGrpSpPr>
            <a:grpSpLocks/>
          </p:cNvGrpSpPr>
          <p:nvPr/>
        </p:nvGrpSpPr>
        <p:grpSpPr bwMode="auto">
          <a:xfrm>
            <a:off x="5054600" y="3505200"/>
            <a:ext cx="333375" cy="625475"/>
            <a:chOff x="0" y="0"/>
            <a:chExt cx="248" cy="456"/>
          </a:xfrm>
        </p:grpSpPr>
        <p:sp>
          <p:nvSpPr>
            <p:cNvPr id="48141" name="Oval 13">
              <a:extLst>
                <a:ext uri="{FF2B5EF4-FFF2-40B4-BE49-F238E27FC236}">
                  <a16:creationId xmlns:a16="http://schemas.microsoft.com/office/drawing/2014/main" id="{F80EFEF6-AB96-49FE-8178-3ACBE13E298E}"/>
                </a:ext>
              </a:extLst>
            </p:cNvPr>
            <p:cNvSpPr>
              <a:spLocks/>
            </p:cNvSpPr>
            <p:nvPr/>
          </p:nvSpPr>
          <p:spPr bwMode="auto">
            <a:xfrm>
              <a:off x="0" y="208"/>
              <a:ext cx="248" cy="248"/>
            </a:xfrm>
            <a:prstGeom prst="ellipse">
              <a:avLst/>
            </a:prstGeom>
            <a:solidFill>
              <a:srgbClr val="FDF5FF"/>
            </a:solidFill>
            <a:ln w="50800">
              <a:solidFill>
                <a:srgbClr val="C02E10"/>
              </a:solidFill>
              <a:prstDash val="solid"/>
              <a:round/>
              <a:headEnd type="none" w="med" len="med"/>
              <a:tailEnd type="none" w="med" len="med"/>
            </a:ln>
          </p:spPr>
          <p:txBody>
            <a:bodyPr lIns="0" tIns="0" rIns="0" bIns="0"/>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endParaRPr lang="en-US" altLang="en-US" b="0">
                <a:effectLst>
                  <a:outerShdw blurRad="38100" dist="38100" dir="2700000" algn="tl">
                    <a:srgbClr val="C0C0C0"/>
                  </a:outerShdw>
                </a:effectLst>
              </a:endParaRPr>
            </a:p>
          </p:txBody>
        </p:sp>
        <p:sp>
          <p:nvSpPr>
            <p:cNvPr id="48142" name="Rectangle 14">
              <a:extLst>
                <a:ext uri="{FF2B5EF4-FFF2-40B4-BE49-F238E27FC236}">
                  <a16:creationId xmlns:a16="http://schemas.microsoft.com/office/drawing/2014/main" id="{E3DDA6EF-CB8A-49DA-BB41-F3B102F6AFE7}"/>
                </a:ext>
              </a:extLst>
            </p:cNvPr>
            <p:cNvSpPr>
              <a:spLocks/>
            </p:cNvSpPr>
            <p:nvPr/>
          </p:nvSpPr>
          <p:spPr bwMode="auto">
            <a:xfrm>
              <a:off x="35" y="199"/>
              <a:ext cx="113" cy="200"/>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800" b="0">
                  <a:solidFill>
                    <a:srgbClr val="C3150F"/>
                  </a:solidFill>
                  <a:effectLst>
                    <a:outerShdw blurRad="38100" dist="38100" dir="2700000" algn="tl">
                      <a:srgbClr val="C0C0C0"/>
                    </a:outerShdw>
                  </a:effectLst>
                  <a:latin typeface="Helvetica Neue" pitchFamily="18" charset="0"/>
                  <a:sym typeface="Helvetica Neue" pitchFamily="18" charset="0"/>
                </a:rPr>
                <a:t>B</a:t>
              </a:r>
            </a:p>
          </p:txBody>
        </p:sp>
        <p:sp>
          <p:nvSpPr>
            <p:cNvPr id="48143" name="Line 15">
              <a:extLst>
                <a:ext uri="{FF2B5EF4-FFF2-40B4-BE49-F238E27FC236}">
                  <a16:creationId xmlns:a16="http://schemas.microsoft.com/office/drawing/2014/main" id="{5D03F570-C0E3-49C7-A8E0-3B2A7AF9D2E1}"/>
                </a:ext>
              </a:extLst>
            </p:cNvPr>
            <p:cNvSpPr>
              <a:spLocks noChangeShapeType="1"/>
            </p:cNvSpPr>
            <p:nvPr/>
          </p:nvSpPr>
          <p:spPr bwMode="auto">
            <a:xfrm>
              <a:off x="112" y="0"/>
              <a:ext cx="0" cy="194"/>
            </a:xfrm>
            <a:prstGeom prst="line">
              <a:avLst/>
            </a:prstGeom>
            <a:noFill/>
            <a:ln w="50800">
              <a:solidFill>
                <a:srgbClr val="C02E1F"/>
              </a:solidFill>
              <a:prstDash val="solid"/>
              <a:round/>
              <a:headEnd type="stealth" w="med" len="med"/>
              <a:tailEnd type="none" w="med" len="med"/>
            </a:ln>
          </p:spPr>
          <p:txBody>
            <a:bodyPr/>
            <a:lstStyle/>
            <a:p>
              <a:pPr>
                <a:defRPr/>
              </a:pPr>
              <a:endParaRPr lang="en-US" b="0">
                <a:latin typeface="Hoefler Text" pitchFamily="-28" charset="0"/>
                <a:ea typeface="ヒラギノ明朝 ProN W3" pitchFamily="-28" charset="-128"/>
                <a:cs typeface="ヒラギノ明朝 ProN W3" pitchFamily="-28" charset="-128"/>
                <a:sym typeface="Hoefler Text" pitchFamily="-28" charset="0"/>
              </a:endParaRPr>
            </a:p>
          </p:txBody>
        </p:sp>
      </p:gr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B55E43E9-51B3-4DD6-A19B-1035B75167BB}"/>
              </a:ext>
            </a:extLst>
          </p:cNvPr>
          <p:cNvSpPr>
            <a:spLocks noGrp="1" noChangeArrowheads="1"/>
          </p:cNvSpPr>
          <p:nvPr>
            <p:ph idx="1"/>
          </p:nvPr>
        </p:nvSpPr>
        <p:spPr bwMode="auto">
          <a:xfrm>
            <a:off x="1016000" y="457200"/>
            <a:ext cx="10464800" cy="7670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Font typeface="Arial" panose="020B0604020202020204" pitchFamily="34" charset="0"/>
              <a:buNone/>
              <a:tabLst>
                <a:tab pos="6399213" algn="l"/>
              </a:tabLst>
            </a:pPr>
            <a:r>
              <a:rPr lang="en-US" altLang="en-US" sz="2800" b="1">
                <a:solidFill>
                  <a:srgbClr val="4F81BD"/>
                </a:solidFill>
                <a:latin typeface="Futura" pitchFamily="18" charset="0"/>
                <a:ea typeface="ＭＳ Ｐゴシック" panose="020B0600070205080204" pitchFamily="34" charset="-128"/>
                <a:cs typeface="Helvetica" panose="020B0604020202020204" pitchFamily="34" charset="0"/>
                <a:sym typeface="Helvetica" panose="020B0604020202020204" pitchFamily="34" charset="0"/>
              </a:rPr>
              <a:t>Editing a Post — Adding Photos and Other Media</a:t>
            </a:r>
            <a:endParaRPr lang="en-US" altLang="en-US" sz="3600" b="1">
              <a:solidFill>
                <a:srgbClr val="4F81BD"/>
              </a:solidFill>
              <a:latin typeface="Futura" pitchFamily="18" charset="0"/>
              <a:ea typeface="ヒラギノ角ゴ ProN W6" pitchFamily="18" charset="-128"/>
              <a:sym typeface="Helvetica" panose="020B0604020202020204" pitchFamily="34" charset="0"/>
            </a:endParaRPr>
          </a:p>
          <a:p>
            <a:pPr eaLnBrk="1" hangingPunct="1">
              <a:spcBef>
                <a:spcPts val="700"/>
              </a:spcBef>
              <a:tabLst>
                <a:tab pos="6399213" algn="l"/>
              </a:tabLst>
            </a:pPr>
            <a:endParaRPr lang="en-US" altLang="en-US" sz="18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endParaRPr>
          </a:p>
          <a:p>
            <a:pPr eaLnBrk="1" hangingPunct="1">
              <a:lnSpc>
                <a:spcPct val="150000"/>
              </a:lnSpc>
              <a:spcBef>
                <a:spcPts val="700"/>
              </a:spcBef>
              <a:tabLst>
                <a:tab pos="6399213" algn="l"/>
              </a:tabLst>
            </a:pPr>
            <a:r>
              <a:rPr lang="en-US" altLang="en-US" sz="18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While the photo/image Title field is important because it’s also used in determining Page Ranking by search engines, the Caption field is very important for a number of reasons:</a:t>
            </a:r>
          </a:p>
          <a:p>
            <a:pPr eaLnBrk="1" hangingPunct="1">
              <a:lnSpc>
                <a:spcPct val="150000"/>
              </a:lnSpc>
              <a:spcBef>
                <a:spcPts val="700"/>
              </a:spcBef>
              <a:tabLst>
                <a:tab pos="6399213" algn="l"/>
              </a:tabLst>
            </a:pPr>
            <a:r>
              <a:rPr lang="en-US" altLang="en-US" sz="18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First, the caption text becomes the alternative (alt) attribute text in the image tag. The alt attribute is used by browsers for the visually impaired or when the image link is broken. </a:t>
            </a:r>
          </a:p>
          <a:p>
            <a:pPr eaLnBrk="1" hangingPunct="1">
              <a:lnSpc>
                <a:spcPct val="150000"/>
              </a:lnSpc>
              <a:spcBef>
                <a:spcPts val="700"/>
              </a:spcBef>
              <a:tabLst>
                <a:tab pos="6399213" algn="l"/>
              </a:tabLst>
            </a:pPr>
            <a:r>
              <a:rPr lang="en-US" altLang="en-US" sz="18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Second, </a:t>
            </a:r>
            <a:r>
              <a:rPr lang="en-US" altLang="en-US" sz="18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Google and other search engines are giving more weight to the text in the alt attribute</a:t>
            </a:r>
            <a:r>
              <a:rPr lang="en-US" altLang="en-US" sz="18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when determining search rankings. Your captions can make a big impact on your SEO.</a:t>
            </a:r>
          </a:p>
          <a:p>
            <a:pPr eaLnBrk="1" hangingPunct="1">
              <a:lnSpc>
                <a:spcPct val="150000"/>
              </a:lnSpc>
              <a:spcBef>
                <a:spcPts val="700"/>
              </a:spcBef>
              <a:tabLst>
                <a:tab pos="6399213" algn="l"/>
              </a:tabLst>
            </a:pPr>
            <a:r>
              <a:rPr lang="en-US" altLang="en-US" sz="18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Third, since the 196o’s it’s been known in marketing that </a:t>
            </a:r>
            <a:r>
              <a:rPr lang="en-US" altLang="en-US" sz="18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over 90% will read the caption of a photo even if they don’t read anything else.</a:t>
            </a:r>
            <a:endParaRPr lang="en-US" altLang="en-US" sz="18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endParaRPr>
          </a:p>
          <a:p>
            <a:pPr eaLnBrk="1" hangingPunct="1">
              <a:lnSpc>
                <a:spcPct val="150000"/>
              </a:lnSpc>
              <a:spcBef>
                <a:spcPts val="700"/>
              </a:spcBef>
              <a:tabLst>
                <a:tab pos="6399213" algn="l"/>
              </a:tabLst>
            </a:pPr>
            <a:r>
              <a:rPr lang="en-US" altLang="en-US" sz="18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So </a:t>
            </a:r>
            <a:r>
              <a:rPr lang="en-US" altLang="en-US" sz="18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the ideal caption should be relevant to your topic, contain your main point or call to action and include one of your keyword phrases.</a:t>
            </a:r>
            <a:r>
              <a:rPr lang="en-US" altLang="en-US" sz="18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It’s a lot of work for a short sentence! It’s worthwhile to put a little time and thought into your photo/image captions.</a:t>
            </a:r>
          </a:p>
          <a:p>
            <a:pPr eaLnBrk="1" hangingPunct="1">
              <a:lnSpc>
                <a:spcPct val="150000"/>
              </a:lnSpc>
              <a:spcBef>
                <a:spcPts val="700"/>
              </a:spcBef>
              <a:tabLst>
                <a:tab pos="6399213" algn="l"/>
              </a:tabLst>
            </a:pPr>
            <a:r>
              <a:rPr lang="en-US" altLang="en-US" sz="18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No matter how tempting, </a:t>
            </a:r>
            <a:r>
              <a:rPr lang="en-US" altLang="en-US" sz="18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NEVER keyword stuff your captions.</a:t>
            </a:r>
            <a:r>
              <a:rPr lang="en-US" altLang="en-US" sz="18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Google will penalize your Page Rank for attempting to scam them.</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84333" name="Object 13">
            <a:extLst>
              <a:ext uri="{FF2B5EF4-FFF2-40B4-BE49-F238E27FC236}">
                <a16:creationId xmlns:a16="http://schemas.microsoft.com/office/drawing/2014/main" id="{220C7662-947A-4163-938D-B64E5C9023B9}"/>
              </a:ext>
            </a:extLst>
          </p:cNvPr>
          <p:cNvGraphicFramePr>
            <a:graphicFrameLocks noChangeAspect="1"/>
          </p:cNvGraphicFramePr>
          <p:nvPr/>
        </p:nvGraphicFramePr>
        <p:xfrm>
          <a:off x="2540000" y="106363"/>
          <a:ext cx="7086600" cy="4922837"/>
        </p:xfrm>
        <a:graphic>
          <a:graphicData uri="http://schemas.openxmlformats.org/presentationml/2006/ole">
            <mc:AlternateContent xmlns:mc="http://schemas.openxmlformats.org/markup-compatibility/2006">
              <mc:Choice xmlns:v="urn:schemas-microsoft-com:vml" Requires="v">
                <p:oleObj spid="_x0000_s184334" name="Image" r:id="rId3" imgW="8977778" imgH="7314286" progId="Photoshop.Image.11">
                  <p:embed/>
                </p:oleObj>
              </mc:Choice>
              <mc:Fallback>
                <p:oleObj name="Image" r:id="rId3" imgW="8977778" imgH="7314286" progId="Photoshop.Image.11">
                  <p:embed/>
                  <p:pic>
                    <p:nvPicPr>
                      <p:cNvPr id="0" name="Object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40000" y="106363"/>
                        <a:ext cx="7086600" cy="4922837"/>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322" name="Rectangle 2">
            <a:extLst>
              <a:ext uri="{FF2B5EF4-FFF2-40B4-BE49-F238E27FC236}">
                <a16:creationId xmlns:a16="http://schemas.microsoft.com/office/drawing/2014/main" id="{4C32E751-68F2-4114-B93A-983E41716788}"/>
              </a:ext>
            </a:extLst>
          </p:cNvPr>
          <p:cNvSpPr>
            <a:spLocks noGrp="1" noChangeArrowheads="1"/>
          </p:cNvSpPr>
          <p:nvPr>
            <p:ph idx="1"/>
          </p:nvPr>
        </p:nvSpPr>
        <p:spPr bwMode="auto">
          <a:xfrm>
            <a:off x="939800" y="4953000"/>
            <a:ext cx="10464800" cy="3505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Font typeface="Arial" panose="020B0604020202020204" pitchFamily="34" charset="0"/>
              <a:buNone/>
              <a:tabLst>
                <a:tab pos="6399213" algn="l"/>
              </a:tabLst>
            </a:pPr>
            <a:r>
              <a:rPr lang="en-US" altLang="en-US" sz="2400" b="1">
                <a:solidFill>
                  <a:srgbClr val="4F81BD"/>
                </a:solidFill>
                <a:latin typeface="Futura" pitchFamily="18" charset="0"/>
                <a:ea typeface="ＭＳ Ｐゴシック" panose="020B0600070205080204" pitchFamily="34" charset="-128"/>
                <a:cs typeface="Helvetica" panose="020B0604020202020204" pitchFamily="34" charset="0"/>
                <a:sym typeface="Helvetica" panose="020B0604020202020204" pitchFamily="34" charset="0"/>
              </a:rPr>
              <a:t>Editing a Post — Adding Photos and Other Media</a:t>
            </a:r>
            <a:endParaRPr lang="en-US" altLang="en-US" sz="2400" b="1">
              <a:solidFill>
                <a:srgbClr val="4F81BD"/>
              </a:solidFill>
              <a:latin typeface="Futura" pitchFamily="18" charset="0"/>
              <a:ea typeface="ヒラギノ角ゴ ProN W6" pitchFamily="18" charset="-128"/>
              <a:sym typeface="Helvetica" panose="020B0604020202020204" pitchFamily="34" charset="0"/>
            </a:endParaRPr>
          </a:p>
          <a:p>
            <a:pPr eaLnBrk="1" hangingPunct="1">
              <a:spcBef>
                <a:spcPts val="700"/>
              </a:spcBef>
              <a:tabLst>
                <a:tab pos="6399213" algn="l"/>
              </a:tabLst>
            </a:pPr>
            <a:r>
              <a:rPr lang="en-US" altLang="en-US" sz="18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Now you should have your Title field and your Caption field typed in. The Description field isn’t important. It’s only used to described the photo in the WP Administration Media list. </a:t>
            </a:r>
          </a:p>
          <a:p>
            <a:pPr eaLnBrk="1" hangingPunct="1">
              <a:lnSpc>
                <a:spcPct val="150000"/>
              </a:lnSpc>
              <a:spcBef>
                <a:spcPts val="700"/>
              </a:spcBef>
              <a:tabLst>
                <a:tab pos="6399213" algn="l"/>
              </a:tabLst>
            </a:pPr>
            <a:r>
              <a:rPr lang="en-US" altLang="en-US" sz="18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When the image is placed in your post, a link to another page or to the full-size image can be attached. </a:t>
            </a:r>
            <a:r>
              <a:rPr lang="en-US" altLang="en-US" sz="18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You can link your image to any web address by typing or copying-and-pasting the URL in the </a:t>
            </a:r>
            <a:r>
              <a:rPr lang="en-US" altLang="en-US" sz="1800" b="1">
                <a:solidFill>
                  <a:srgbClr val="000000"/>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Link URL </a:t>
            </a:r>
            <a:r>
              <a:rPr lang="en-US" altLang="en-US" sz="18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field (</a:t>
            </a:r>
            <a:r>
              <a:rPr lang="en-US" altLang="en-US" sz="1800" b="1">
                <a:solidFill>
                  <a:srgbClr val="3A9A13"/>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A</a:t>
            </a:r>
            <a:r>
              <a:rPr lang="en-US" altLang="en-US" sz="18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r>
              <a:rPr lang="en-US" altLang="en-US" sz="18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r>
              <a:rPr lang="en-US" altLang="en-US" sz="18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a:t>
            </a:r>
            <a:r>
              <a:rPr lang="en-US" altLang="en-US" sz="18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By default, Wordpress automatically fills in the URL of the full-size image file. </a:t>
            </a:r>
            <a:r>
              <a:rPr lang="en-US" altLang="en-US" sz="18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If you don’t want any link attached to your image, click the </a:t>
            </a:r>
            <a:r>
              <a:rPr lang="en-US" altLang="en-US" sz="1800" b="1">
                <a:solidFill>
                  <a:srgbClr val="000000"/>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None</a:t>
            </a:r>
            <a:r>
              <a:rPr lang="en-US" altLang="en-US" sz="18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button (</a:t>
            </a:r>
            <a:r>
              <a:rPr lang="en-US" altLang="en-US" sz="1800" b="1">
                <a:solidFill>
                  <a:srgbClr val="C02E1F"/>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B</a:t>
            </a:r>
            <a:r>
              <a:rPr lang="en-US" altLang="en-US" sz="18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r>
              <a:rPr lang="en-US" altLang="en-US" sz="18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endParaRPr lang="en-US" altLang="en-US" sz="1800" b="1">
              <a:solidFill>
                <a:srgbClr val="000000"/>
              </a:solidFill>
              <a:latin typeface="Century Gothic" panose="020B0502020202020204" pitchFamily="34" charset="0"/>
              <a:ea typeface="ヒラギノ明朝 ProN W6" pitchFamily="18" charset="-128"/>
              <a:sym typeface="Georgia" panose="02040502050405020303" pitchFamily="18" charset="0"/>
            </a:endParaRPr>
          </a:p>
        </p:txBody>
      </p:sp>
      <p:sp>
        <p:nvSpPr>
          <p:cNvPr id="50180" name="Rectangle 4">
            <a:extLst>
              <a:ext uri="{FF2B5EF4-FFF2-40B4-BE49-F238E27FC236}">
                <a16:creationId xmlns:a16="http://schemas.microsoft.com/office/drawing/2014/main" id="{EA44990B-421C-4AFC-BCBD-DE11254EC585}"/>
              </a:ext>
            </a:extLst>
          </p:cNvPr>
          <p:cNvSpPr>
            <a:spLocks/>
          </p:cNvSpPr>
          <p:nvPr/>
        </p:nvSpPr>
        <p:spPr bwMode="auto">
          <a:xfrm>
            <a:off x="787400" y="4572000"/>
            <a:ext cx="474663" cy="219075"/>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400" b="0">
                <a:solidFill>
                  <a:schemeClr val="tx1"/>
                </a:solidFill>
                <a:effectLst>
                  <a:outerShdw blurRad="38100" dist="38100" dir="2700000" algn="tl">
                    <a:srgbClr val="C0C0C0"/>
                  </a:outerShdw>
                </a:effectLst>
                <a:latin typeface="Helvetica Neue Bold Condensed" pitchFamily="18" charset="0"/>
                <a:sym typeface="Helvetica Neue Bold Condensed" pitchFamily="18" charset="0"/>
              </a:rPr>
              <a:t>Fig. 27</a:t>
            </a:r>
          </a:p>
        </p:txBody>
      </p:sp>
      <p:grpSp>
        <p:nvGrpSpPr>
          <p:cNvPr id="184325" name="Group 5">
            <a:extLst>
              <a:ext uri="{FF2B5EF4-FFF2-40B4-BE49-F238E27FC236}">
                <a16:creationId xmlns:a16="http://schemas.microsoft.com/office/drawing/2014/main" id="{D5D0CFAA-1D28-4C12-BA1A-5ADD83857529}"/>
              </a:ext>
            </a:extLst>
          </p:cNvPr>
          <p:cNvGrpSpPr>
            <a:grpSpLocks/>
          </p:cNvGrpSpPr>
          <p:nvPr/>
        </p:nvGrpSpPr>
        <p:grpSpPr bwMode="auto">
          <a:xfrm>
            <a:off x="3225800" y="3276600"/>
            <a:ext cx="1085850" cy="487363"/>
            <a:chOff x="0" y="0"/>
            <a:chExt cx="744" cy="368"/>
          </a:xfrm>
        </p:grpSpPr>
        <p:sp>
          <p:nvSpPr>
            <p:cNvPr id="50182" name="Line 6">
              <a:extLst>
                <a:ext uri="{FF2B5EF4-FFF2-40B4-BE49-F238E27FC236}">
                  <a16:creationId xmlns:a16="http://schemas.microsoft.com/office/drawing/2014/main" id="{DB3C9556-CB01-4725-8076-248F2DE0CE9B}"/>
                </a:ext>
              </a:extLst>
            </p:cNvPr>
            <p:cNvSpPr>
              <a:spLocks noChangeShapeType="1"/>
            </p:cNvSpPr>
            <p:nvPr/>
          </p:nvSpPr>
          <p:spPr bwMode="auto">
            <a:xfrm flipH="1">
              <a:off x="375" y="185"/>
              <a:ext cx="369" cy="0"/>
            </a:xfrm>
            <a:prstGeom prst="line">
              <a:avLst/>
            </a:prstGeom>
            <a:noFill/>
            <a:ln w="76200">
              <a:solidFill>
                <a:srgbClr val="289A0C"/>
              </a:solidFill>
              <a:round/>
              <a:headEnd type="stealth" w="med" len="med"/>
              <a:tailEnd/>
            </a:ln>
            <a:extLst>
              <a:ext uri="{909E8E84-426E-40DD-AFC4-6F175D3DCCD1}">
                <a14:hiddenFill xmlns:a14="http://schemas.microsoft.com/office/drawing/2010/main">
                  <a:noFill/>
                </a14:hiddenFill>
              </a:ext>
            </a:extLst>
          </p:spPr>
          <p:txBody>
            <a:bodyPr/>
            <a:lstStyle/>
            <a:p>
              <a:endParaRPr lang="en-US"/>
            </a:p>
          </p:txBody>
        </p:sp>
        <p:sp>
          <p:nvSpPr>
            <p:cNvPr id="50183" name="Oval 7">
              <a:extLst>
                <a:ext uri="{FF2B5EF4-FFF2-40B4-BE49-F238E27FC236}">
                  <a16:creationId xmlns:a16="http://schemas.microsoft.com/office/drawing/2014/main" id="{87F24B78-B745-4709-B612-05B653D18E60}"/>
                </a:ext>
              </a:extLst>
            </p:cNvPr>
            <p:cNvSpPr>
              <a:spLocks/>
            </p:cNvSpPr>
            <p:nvPr/>
          </p:nvSpPr>
          <p:spPr bwMode="auto">
            <a:xfrm>
              <a:off x="0" y="0"/>
              <a:ext cx="368" cy="368"/>
            </a:xfrm>
            <a:prstGeom prst="ellipse">
              <a:avLst/>
            </a:prstGeom>
            <a:solidFill>
              <a:srgbClr val="FDF5FF"/>
            </a:solidFill>
            <a:ln w="50800">
              <a:solidFill>
                <a:srgbClr val="3A9A13"/>
              </a:solidFill>
              <a:prstDash val="solid"/>
              <a:round/>
              <a:headEnd type="none" w="med" len="med"/>
              <a:tailEnd type="none" w="med" len="med"/>
            </a:ln>
          </p:spPr>
          <p:txBody>
            <a:bodyPr lIns="0" tIns="0" rIns="0" bIns="0"/>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endParaRPr lang="en-US" altLang="en-US" b="0">
                <a:effectLst>
                  <a:outerShdw blurRad="38100" dist="38100" dir="2700000" algn="tl">
                    <a:srgbClr val="C0C0C0"/>
                  </a:outerShdw>
                </a:effectLst>
              </a:endParaRPr>
            </a:p>
          </p:txBody>
        </p:sp>
        <p:sp>
          <p:nvSpPr>
            <p:cNvPr id="50184" name="Rectangle 8">
              <a:extLst>
                <a:ext uri="{FF2B5EF4-FFF2-40B4-BE49-F238E27FC236}">
                  <a16:creationId xmlns:a16="http://schemas.microsoft.com/office/drawing/2014/main" id="{67D070A3-21D5-44DE-B483-8DF486B367F6}"/>
                </a:ext>
              </a:extLst>
            </p:cNvPr>
            <p:cNvSpPr>
              <a:spLocks/>
            </p:cNvSpPr>
            <p:nvPr/>
          </p:nvSpPr>
          <p:spPr bwMode="auto">
            <a:xfrm>
              <a:off x="75" y="19"/>
              <a:ext cx="151" cy="276"/>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2400" b="0">
                  <a:solidFill>
                    <a:srgbClr val="1F9322"/>
                  </a:solidFill>
                  <a:effectLst>
                    <a:outerShdw blurRad="38100" dist="38100" dir="2700000" algn="tl">
                      <a:srgbClr val="C0C0C0"/>
                    </a:outerShdw>
                  </a:effectLst>
                  <a:latin typeface="Helvetica Neue" pitchFamily="18" charset="0"/>
                  <a:sym typeface="Helvetica Neue" pitchFamily="18" charset="0"/>
                </a:rPr>
                <a:t>A</a:t>
              </a:r>
            </a:p>
          </p:txBody>
        </p:sp>
      </p:grpSp>
      <p:grpSp>
        <p:nvGrpSpPr>
          <p:cNvPr id="184326" name="Group 9">
            <a:extLst>
              <a:ext uri="{FF2B5EF4-FFF2-40B4-BE49-F238E27FC236}">
                <a16:creationId xmlns:a16="http://schemas.microsoft.com/office/drawing/2014/main" id="{E5870E5C-E84D-436D-AD5F-5BFFA11C1F95}"/>
              </a:ext>
            </a:extLst>
          </p:cNvPr>
          <p:cNvGrpSpPr>
            <a:grpSpLocks/>
          </p:cNvGrpSpPr>
          <p:nvPr/>
        </p:nvGrpSpPr>
        <p:grpSpPr bwMode="auto">
          <a:xfrm>
            <a:off x="4445000" y="3886200"/>
            <a:ext cx="361950" cy="604838"/>
            <a:chOff x="0" y="0"/>
            <a:chExt cx="248" cy="456"/>
          </a:xfrm>
        </p:grpSpPr>
        <p:sp>
          <p:nvSpPr>
            <p:cNvPr id="50186" name="Oval 10">
              <a:extLst>
                <a:ext uri="{FF2B5EF4-FFF2-40B4-BE49-F238E27FC236}">
                  <a16:creationId xmlns:a16="http://schemas.microsoft.com/office/drawing/2014/main" id="{7C417B5C-F015-4AFC-B415-412A8AE6096A}"/>
                </a:ext>
              </a:extLst>
            </p:cNvPr>
            <p:cNvSpPr>
              <a:spLocks/>
            </p:cNvSpPr>
            <p:nvPr/>
          </p:nvSpPr>
          <p:spPr bwMode="auto">
            <a:xfrm>
              <a:off x="0" y="208"/>
              <a:ext cx="248" cy="248"/>
            </a:xfrm>
            <a:prstGeom prst="ellipse">
              <a:avLst/>
            </a:prstGeom>
            <a:solidFill>
              <a:srgbClr val="FDF5FF"/>
            </a:solidFill>
            <a:ln w="50800">
              <a:solidFill>
                <a:srgbClr val="C02E10"/>
              </a:solidFill>
              <a:prstDash val="solid"/>
              <a:round/>
              <a:headEnd type="none" w="med" len="med"/>
              <a:tailEnd type="none" w="med" len="med"/>
            </a:ln>
          </p:spPr>
          <p:txBody>
            <a:bodyPr lIns="0" tIns="0" rIns="0" bIns="0"/>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endParaRPr lang="en-US" altLang="en-US" b="0">
                <a:effectLst>
                  <a:outerShdw blurRad="38100" dist="38100" dir="2700000" algn="tl">
                    <a:srgbClr val="C0C0C0"/>
                  </a:outerShdw>
                </a:effectLst>
              </a:endParaRPr>
            </a:p>
          </p:txBody>
        </p:sp>
        <p:sp>
          <p:nvSpPr>
            <p:cNvPr id="50187" name="Rectangle 11">
              <a:extLst>
                <a:ext uri="{FF2B5EF4-FFF2-40B4-BE49-F238E27FC236}">
                  <a16:creationId xmlns:a16="http://schemas.microsoft.com/office/drawing/2014/main" id="{292EB09E-1FF7-444A-9364-9147B5282948}"/>
                </a:ext>
              </a:extLst>
            </p:cNvPr>
            <p:cNvSpPr>
              <a:spLocks/>
            </p:cNvSpPr>
            <p:nvPr/>
          </p:nvSpPr>
          <p:spPr bwMode="auto">
            <a:xfrm>
              <a:off x="39" y="196"/>
              <a:ext cx="104" cy="207"/>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800" b="0">
                  <a:solidFill>
                    <a:srgbClr val="C3150F"/>
                  </a:solidFill>
                  <a:effectLst>
                    <a:outerShdw blurRad="38100" dist="38100" dir="2700000" algn="tl">
                      <a:srgbClr val="C0C0C0"/>
                    </a:outerShdw>
                  </a:effectLst>
                  <a:latin typeface="Helvetica Neue" pitchFamily="18" charset="0"/>
                  <a:sym typeface="Helvetica Neue" pitchFamily="18" charset="0"/>
                </a:rPr>
                <a:t>B</a:t>
              </a:r>
            </a:p>
          </p:txBody>
        </p:sp>
        <p:sp>
          <p:nvSpPr>
            <p:cNvPr id="50188" name="Line 12">
              <a:extLst>
                <a:ext uri="{FF2B5EF4-FFF2-40B4-BE49-F238E27FC236}">
                  <a16:creationId xmlns:a16="http://schemas.microsoft.com/office/drawing/2014/main" id="{7F517508-6D91-494B-A1E9-6CFD0115DD47}"/>
                </a:ext>
              </a:extLst>
            </p:cNvPr>
            <p:cNvSpPr>
              <a:spLocks noChangeShapeType="1"/>
            </p:cNvSpPr>
            <p:nvPr/>
          </p:nvSpPr>
          <p:spPr bwMode="auto">
            <a:xfrm>
              <a:off x="112" y="0"/>
              <a:ext cx="0" cy="194"/>
            </a:xfrm>
            <a:prstGeom prst="line">
              <a:avLst/>
            </a:prstGeom>
            <a:noFill/>
            <a:ln w="50800">
              <a:solidFill>
                <a:srgbClr val="C02E1F"/>
              </a:solidFill>
              <a:prstDash val="solid"/>
              <a:round/>
              <a:headEnd type="stealth" w="med" len="med"/>
              <a:tailEnd type="none" w="med" len="med"/>
            </a:ln>
          </p:spPr>
          <p:txBody>
            <a:bodyPr/>
            <a:lstStyle/>
            <a:p>
              <a:pPr>
                <a:defRPr/>
              </a:pPr>
              <a:endParaRPr lang="en-US" b="0">
                <a:latin typeface="Hoefler Text" pitchFamily="-28" charset="0"/>
                <a:ea typeface="ヒラギノ明朝 ProN W3" pitchFamily="-28" charset="-128"/>
                <a:cs typeface="ヒラギノ明朝 ProN W3" pitchFamily="-28" charset="-128"/>
                <a:sym typeface="Hoefler Text" pitchFamily="-28" charset="0"/>
              </a:endParaRPr>
            </a:p>
          </p:txBody>
        </p:sp>
      </p:gr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85353" name="Object 9">
            <a:extLst>
              <a:ext uri="{FF2B5EF4-FFF2-40B4-BE49-F238E27FC236}">
                <a16:creationId xmlns:a16="http://schemas.microsoft.com/office/drawing/2014/main" id="{EB7879C3-D07D-41DF-B672-EBF0DCA4D817}"/>
              </a:ext>
            </a:extLst>
          </p:cNvPr>
          <p:cNvGraphicFramePr>
            <a:graphicFrameLocks noChangeAspect="1"/>
          </p:cNvGraphicFramePr>
          <p:nvPr/>
        </p:nvGraphicFramePr>
        <p:xfrm>
          <a:off x="2997200" y="228600"/>
          <a:ext cx="7086600" cy="4922838"/>
        </p:xfrm>
        <a:graphic>
          <a:graphicData uri="http://schemas.openxmlformats.org/presentationml/2006/ole">
            <mc:AlternateContent xmlns:mc="http://schemas.openxmlformats.org/markup-compatibility/2006">
              <mc:Choice xmlns:v="urn:schemas-microsoft-com:vml" Requires="v">
                <p:oleObj spid="_x0000_s185354" name="Image" r:id="rId3" imgW="8977778" imgH="7314286" progId="Photoshop.Image.11">
                  <p:embed/>
                </p:oleObj>
              </mc:Choice>
              <mc:Fallback>
                <p:oleObj name="Image" r:id="rId3" imgW="8977778" imgH="7314286" progId="Photoshop.Image.11">
                  <p:embed/>
                  <p:pic>
                    <p:nvPicPr>
                      <p:cNvPr id="0" name="Object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97200" y="228600"/>
                        <a:ext cx="7086600" cy="4922838"/>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5346" name="Rectangle 2">
            <a:extLst>
              <a:ext uri="{FF2B5EF4-FFF2-40B4-BE49-F238E27FC236}">
                <a16:creationId xmlns:a16="http://schemas.microsoft.com/office/drawing/2014/main" id="{D31C79E5-53AF-4C40-87CA-200274A31BC4}"/>
              </a:ext>
            </a:extLst>
          </p:cNvPr>
          <p:cNvSpPr>
            <a:spLocks noGrp="1" noChangeArrowheads="1"/>
          </p:cNvSpPr>
          <p:nvPr>
            <p:ph idx="1"/>
          </p:nvPr>
        </p:nvSpPr>
        <p:spPr bwMode="auto">
          <a:xfrm>
            <a:off x="1244600" y="5410200"/>
            <a:ext cx="10464800" cy="2908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Font typeface="Arial" panose="020B0604020202020204" pitchFamily="34" charset="0"/>
              <a:buNone/>
              <a:tabLst>
                <a:tab pos="6399213" algn="l"/>
              </a:tabLst>
            </a:pPr>
            <a:r>
              <a:rPr lang="en-US" altLang="en-US" sz="2400" b="1">
                <a:solidFill>
                  <a:srgbClr val="4F81BD"/>
                </a:solidFill>
                <a:latin typeface="Futura" pitchFamily="18" charset="0"/>
                <a:ea typeface="ＭＳ Ｐゴシック" panose="020B0600070205080204" pitchFamily="34" charset="-128"/>
                <a:cs typeface="Helvetica" panose="020B0604020202020204" pitchFamily="34" charset="0"/>
                <a:sym typeface="Helvetica" panose="020B0604020202020204" pitchFamily="34" charset="0"/>
              </a:rPr>
              <a:t>Editing a Post — Adding Photos and Other Media</a:t>
            </a:r>
            <a:endParaRPr lang="en-US" altLang="en-US" sz="2400" b="1">
              <a:solidFill>
                <a:srgbClr val="4F81BD"/>
              </a:solidFill>
              <a:latin typeface="Futura" pitchFamily="18" charset="0"/>
              <a:ea typeface="ヒラギノ角ゴ ProN W6" pitchFamily="18" charset="-128"/>
              <a:sym typeface="Helvetica" panose="020B0604020202020204" pitchFamily="34" charset="0"/>
            </a:endParaRPr>
          </a:p>
          <a:p>
            <a:pPr eaLnBrk="1" hangingPunct="1">
              <a:spcBef>
                <a:spcPts val="700"/>
              </a:spcBef>
              <a:tabLst>
                <a:tab pos="6399213" algn="l"/>
              </a:tabLst>
            </a:pPr>
            <a:r>
              <a:rPr lang="en-US" altLang="en-US" sz="2000" b="1">
                <a:solidFill>
                  <a:srgbClr val="000000"/>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Alignment</a:t>
            </a: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a:t>
            </a: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r>
              <a:rPr lang="en-US" altLang="en-US" sz="2000" b="1">
                <a:solidFill>
                  <a:srgbClr val="3A9A13"/>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A</a:t>
            </a: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determines how your text wraps around the image in your post: </a:t>
            </a:r>
            <a:b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br>
            <a:r>
              <a:rPr lang="en-US" altLang="en-US" sz="2000" b="1">
                <a:solidFill>
                  <a:srgbClr val="000000"/>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None</a:t>
            </a: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means the body text won’t wrap around but sit above or below the image.</a:t>
            </a:r>
            <a:b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br>
            <a:r>
              <a:rPr lang="en-US" altLang="en-US" sz="2000" b="1">
                <a:solidFill>
                  <a:srgbClr val="000000"/>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Left</a:t>
            </a: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puts the body text to the right side of the image. </a:t>
            </a:r>
            <a:r>
              <a:rPr lang="en-US" altLang="en-US" sz="2000" b="1">
                <a:solidFill>
                  <a:srgbClr val="000000"/>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Center</a:t>
            </a: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means that image will be centered in the body text. </a:t>
            </a:r>
            <a:r>
              <a:rPr lang="en-US" altLang="en-US" sz="2000" b="1">
                <a:solidFill>
                  <a:srgbClr val="000000"/>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Right</a:t>
            </a: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puts the body text to the left side of the picture. </a:t>
            </a:r>
          </a:p>
          <a:p>
            <a:pPr eaLnBrk="1" hangingPunct="1">
              <a:lnSpc>
                <a:spcPct val="150000"/>
              </a:lnSpc>
              <a:spcBef>
                <a:spcPts val="700"/>
              </a:spcBef>
              <a:buClr>
                <a:srgbClr val="000000"/>
              </a:buClr>
              <a:buSzPct val="125000"/>
              <a:buFont typeface="Georgia" panose="02040502050405020303" pitchFamily="18" charset="0"/>
              <a:buChar char="•"/>
              <a:tabLst>
                <a:tab pos="6399213" algn="l"/>
              </a:tabLst>
            </a:pP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Click the radio button next to your choice of image alignment.</a:t>
            </a:r>
            <a:endParaRPr lang="en-US" altLang="en-US" sz="2000" b="1">
              <a:solidFill>
                <a:srgbClr val="000000"/>
              </a:solidFill>
              <a:latin typeface="Century Gothic" panose="020B0502020202020204" pitchFamily="34" charset="0"/>
              <a:ea typeface="ヒラギノ明朝 ProN W6" pitchFamily="18" charset="-128"/>
              <a:sym typeface="Georgia" panose="02040502050405020303" pitchFamily="18" charset="0"/>
            </a:endParaRPr>
          </a:p>
        </p:txBody>
      </p:sp>
      <p:sp>
        <p:nvSpPr>
          <p:cNvPr id="51204" name="Rectangle 4">
            <a:extLst>
              <a:ext uri="{FF2B5EF4-FFF2-40B4-BE49-F238E27FC236}">
                <a16:creationId xmlns:a16="http://schemas.microsoft.com/office/drawing/2014/main" id="{24CE7696-0EF2-4EEF-8DC6-8E7272562B69}"/>
              </a:ext>
            </a:extLst>
          </p:cNvPr>
          <p:cNvSpPr>
            <a:spLocks/>
          </p:cNvSpPr>
          <p:nvPr/>
        </p:nvSpPr>
        <p:spPr bwMode="auto">
          <a:xfrm>
            <a:off x="608013" y="5095875"/>
            <a:ext cx="474662" cy="219075"/>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400" b="0">
                <a:solidFill>
                  <a:schemeClr val="tx1"/>
                </a:solidFill>
                <a:effectLst>
                  <a:outerShdw blurRad="38100" dist="38100" dir="2700000" algn="tl">
                    <a:srgbClr val="C0C0C0"/>
                  </a:outerShdw>
                </a:effectLst>
                <a:latin typeface="Helvetica Neue Bold Condensed" pitchFamily="18" charset="0"/>
                <a:sym typeface="Helvetica Neue Bold Condensed" pitchFamily="18" charset="0"/>
              </a:rPr>
              <a:t>Fig. 28</a:t>
            </a:r>
          </a:p>
        </p:txBody>
      </p:sp>
      <p:grpSp>
        <p:nvGrpSpPr>
          <p:cNvPr id="185349" name="Group 5">
            <a:extLst>
              <a:ext uri="{FF2B5EF4-FFF2-40B4-BE49-F238E27FC236}">
                <a16:creationId xmlns:a16="http://schemas.microsoft.com/office/drawing/2014/main" id="{33D045C0-2E36-4A19-986D-B5E5D05D0EBC}"/>
              </a:ext>
            </a:extLst>
          </p:cNvPr>
          <p:cNvGrpSpPr>
            <a:grpSpLocks/>
          </p:cNvGrpSpPr>
          <p:nvPr/>
        </p:nvGrpSpPr>
        <p:grpSpPr bwMode="auto">
          <a:xfrm>
            <a:off x="2197100" y="3987800"/>
            <a:ext cx="1181100" cy="584200"/>
            <a:chOff x="0" y="0"/>
            <a:chExt cx="744" cy="368"/>
          </a:xfrm>
        </p:grpSpPr>
        <p:sp>
          <p:nvSpPr>
            <p:cNvPr id="51206" name="Line 6">
              <a:extLst>
                <a:ext uri="{FF2B5EF4-FFF2-40B4-BE49-F238E27FC236}">
                  <a16:creationId xmlns:a16="http://schemas.microsoft.com/office/drawing/2014/main" id="{71A33606-CA68-4417-92D5-B254087CDED7}"/>
                </a:ext>
              </a:extLst>
            </p:cNvPr>
            <p:cNvSpPr>
              <a:spLocks noChangeShapeType="1"/>
            </p:cNvSpPr>
            <p:nvPr/>
          </p:nvSpPr>
          <p:spPr bwMode="auto">
            <a:xfrm flipH="1">
              <a:off x="375" y="184"/>
              <a:ext cx="369" cy="0"/>
            </a:xfrm>
            <a:prstGeom prst="line">
              <a:avLst/>
            </a:prstGeom>
            <a:noFill/>
            <a:ln w="76200">
              <a:solidFill>
                <a:srgbClr val="289A0C"/>
              </a:solidFill>
              <a:round/>
              <a:headEnd type="stealth" w="med" len="med"/>
              <a:tailEnd/>
            </a:ln>
            <a:extLst>
              <a:ext uri="{909E8E84-426E-40DD-AFC4-6F175D3DCCD1}">
                <a14:hiddenFill xmlns:a14="http://schemas.microsoft.com/office/drawing/2010/main">
                  <a:noFill/>
                </a14:hiddenFill>
              </a:ext>
            </a:extLst>
          </p:spPr>
          <p:txBody>
            <a:bodyPr/>
            <a:lstStyle/>
            <a:p>
              <a:endParaRPr lang="en-US"/>
            </a:p>
          </p:txBody>
        </p:sp>
        <p:sp>
          <p:nvSpPr>
            <p:cNvPr id="51207" name="Oval 7">
              <a:extLst>
                <a:ext uri="{FF2B5EF4-FFF2-40B4-BE49-F238E27FC236}">
                  <a16:creationId xmlns:a16="http://schemas.microsoft.com/office/drawing/2014/main" id="{01C9D306-1E7C-4E5D-B888-7626B885D656}"/>
                </a:ext>
              </a:extLst>
            </p:cNvPr>
            <p:cNvSpPr>
              <a:spLocks/>
            </p:cNvSpPr>
            <p:nvPr/>
          </p:nvSpPr>
          <p:spPr bwMode="auto">
            <a:xfrm>
              <a:off x="0" y="0"/>
              <a:ext cx="368" cy="368"/>
            </a:xfrm>
            <a:prstGeom prst="ellipse">
              <a:avLst/>
            </a:prstGeom>
            <a:solidFill>
              <a:srgbClr val="FDF5FF"/>
            </a:solidFill>
            <a:ln w="50800">
              <a:solidFill>
                <a:srgbClr val="3A9A13"/>
              </a:solidFill>
              <a:prstDash val="solid"/>
              <a:round/>
              <a:headEnd type="none" w="med" len="med"/>
              <a:tailEnd type="none" w="med" len="med"/>
            </a:ln>
          </p:spPr>
          <p:txBody>
            <a:bodyPr lIns="0" tIns="0" rIns="0" bIns="0"/>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endParaRPr lang="en-US" altLang="en-US" b="0">
                <a:effectLst>
                  <a:outerShdw blurRad="38100" dist="38100" dir="2700000" algn="tl">
                    <a:srgbClr val="C0C0C0"/>
                  </a:outerShdw>
                </a:effectLst>
              </a:endParaRPr>
            </a:p>
          </p:txBody>
        </p:sp>
        <p:sp>
          <p:nvSpPr>
            <p:cNvPr id="51208" name="Rectangle 8">
              <a:extLst>
                <a:ext uri="{FF2B5EF4-FFF2-40B4-BE49-F238E27FC236}">
                  <a16:creationId xmlns:a16="http://schemas.microsoft.com/office/drawing/2014/main" id="{DF616691-666D-4143-819E-B9A4C8DC139B}"/>
                </a:ext>
              </a:extLst>
            </p:cNvPr>
            <p:cNvSpPr>
              <a:spLocks/>
            </p:cNvSpPr>
            <p:nvPr/>
          </p:nvSpPr>
          <p:spPr bwMode="auto">
            <a:xfrm>
              <a:off x="82" y="42"/>
              <a:ext cx="139" cy="230"/>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2400" b="0">
                  <a:solidFill>
                    <a:srgbClr val="1F9322"/>
                  </a:solidFill>
                  <a:effectLst>
                    <a:outerShdw blurRad="38100" dist="38100" dir="2700000" algn="tl">
                      <a:srgbClr val="C0C0C0"/>
                    </a:outerShdw>
                  </a:effectLst>
                  <a:latin typeface="Helvetica Neue" pitchFamily="18" charset="0"/>
                  <a:sym typeface="Helvetica Neue" pitchFamily="18" charset="0"/>
                </a:rPr>
                <a:t>A</a:t>
              </a:r>
            </a:p>
          </p:txBody>
        </p:sp>
      </p:gr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86381" name="Object 13">
            <a:extLst>
              <a:ext uri="{FF2B5EF4-FFF2-40B4-BE49-F238E27FC236}">
                <a16:creationId xmlns:a16="http://schemas.microsoft.com/office/drawing/2014/main" id="{35387C7F-B221-4B82-B536-D10B835B786F}"/>
              </a:ext>
            </a:extLst>
          </p:cNvPr>
          <p:cNvGraphicFramePr>
            <a:graphicFrameLocks noChangeAspect="1"/>
          </p:cNvGraphicFramePr>
          <p:nvPr/>
        </p:nvGraphicFramePr>
        <p:xfrm>
          <a:off x="2540000" y="106363"/>
          <a:ext cx="7086600" cy="4922837"/>
        </p:xfrm>
        <a:graphic>
          <a:graphicData uri="http://schemas.openxmlformats.org/presentationml/2006/ole">
            <mc:AlternateContent xmlns:mc="http://schemas.openxmlformats.org/markup-compatibility/2006">
              <mc:Choice xmlns:v="urn:schemas-microsoft-com:vml" Requires="v">
                <p:oleObj spid="_x0000_s186382" name="Image" r:id="rId3" imgW="8977778" imgH="7314286" progId="Photoshop.Image.11">
                  <p:embed/>
                </p:oleObj>
              </mc:Choice>
              <mc:Fallback>
                <p:oleObj name="Image" r:id="rId3" imgW="8977778" imgH="7314286" progId="Photoshop.Image.11">
                  <p:embed/>
                  <p:pic>
                    <p:nvPicPr>
                      <p:cNvPr id="0" name="Object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40000" y="106363"/>
                        <a:ext cx="7086600" cy="4922837"/>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6370" name="Rectangle 2">
            <a:extLst>
              <a:ext uri="{FF2B5EF4-FFF2-40B4-BE49-F238E27FC236}">
                <a16:creationId xmlns:a16="http://schemas.microsoft.com/office/drawing/2014/main" id="{CE0F1120-B2EC-4E24-9AF1-D564D5474F9D}"/>
              </a:ext>
            </a:extLst>
          </p:cNvPr>
          <p:cNvSpPr>
            <a:spLocks noGrp="1" noChangeArrowheads="1"/>
          </p:cNvSpPr>
          <p:nvPr>
            <p:ph idx="1"/>
          </p:nvPr>
        </p:nvSpPr>
        <p:spPr bwMode="auto">
          <a:xfrm>
            <a:off x="1244600" y="5181600"/>
            <a:ext cx="10464800" cy="3124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Font typeface="Arial" panose="020B0604020202020204" pitchFamily="34" charset="0"/>
              <a:buNone/>
              <a:tabLst>
                <a:tab pos="6399213" algn="l"/>
              </a:tabLst>
            </a:pPr>
            <a:r>
              <a:rPr lang="en-US" altLang="en-US" sz="2400" b="1">
                <a:solidFill>
                  <a:srgbClr val="4F81BD"/>
                </a:solidFill>
                <a:latin typeface="Futura" pitchFamily="18" charset="0"/>
                <a:ea typeface="ＭＳ Ｐゴシック" panose="020B0600070205080204" pitchFamily="34" charset="-128"/>
                <a:cs typeface="Helvetica" panose="020B0604020202020204" pitchFamily="34" charset="0"/>
                <a:sym typeface="Helvetica" panose="020B0604020202020204" pitchFamily="34" charset="0"/>
              </a:rPr>
              <a:t>Editing a Post — Adding Photos and Other Media</a:t>
            </a:r>
            <a:endParaRPr lang="en-US" altLang="en-US" sz="2400" b="1">
              <a:solidFill>
                <a:srgbClr val="4F81BD"/>
              </a:solidFill>
              <a:latin typeface="Futura" pitchFamily="18" charset="0"/>
              <a:ea typeface="ヒラギノ角ゴ ProN W6" pitchFamily="18" charset="-128"/>
              <a:sym typeface="Helvetica" panose="020B0604020202020204" pitchFamily="34" charset="0"/>
            </a:endParaRPr>
          </a:p>
          <a:p>
            <a:pPr eaLnBrk="1" hangingPunct="1">
              <a:spcBef>
                <a:spcPts val="700"/>
              </a:spcBef>
              <a:tabLst>
                <a:tab pos="6399213" algn="l"/>
              </a:tabLst>
            </a:pP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You have several choices in display </a:t>
            </a:r>
            <a:r>
              <a:rPr lang="en-US" altLang="en-US" sz="2000" b="1">
                <a:solidFill>
                  <a:srgbClr val="000000"/>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Size</a:t>
            </a: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a:t>
            </a: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r>
              <a:rPr lang="en-US" altLang="en-US" sz="2000" b="1">
                <a:solidFill>
                  <a:srgbClr val="3A9A13"/>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A</a:t>
            </a: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a:t>
            </a:r>
            <a:r>
              <a:rPr lang="en-US" altLang="en-US" sz="2000" b="1">
                <a:solidFill>
                  <a:srgbClr val="000000"/>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Thumbnail</a:t>
            </a: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places small version of the image in the post. </a:t>
            </a:r>
            <a:r>
              <a:rPr lang="en-US" altLang="en-US" sz="2000" b="1">
                <a:solidFill>
                  <a:srgbClr val="000000"/>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Medium</a:t>
            </a: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places a larger version. If the </a:t>
            </a:r>
            <a:r>
              <a:rPr lang="en-US" altLang="en-US" sz="2000" b="1">
                <a:solidFill>
                  <a:srgbClr val="000000"/>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Large</a:t>
            </a: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setting has been specified in your set up, the pixel size will be listed. Or you can place the </a:t>
            </a:r>
            <a:r>
              <a:rPr lang="en-US" altLang="en-US" sz="2000" b="1">
                <a:solidFill>
                  <a:srgbClr val="000000"/>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Full size</a:t>
            </a: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image in the post. WP 2.9 puts the pixel size below each of your options </a:t>
            </a: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r>
              <a:rPr lang="en-US" altLang="en-US" sz="2000" b="1">
                <a:solidFill>
                  <a:srgbClr val="C02E1F"/>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B</a:t>
            </a: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If you don’t know the maximum width of your content column, your safest choice is Medium with a link to the full-size image (</a:t>
            </a:r>
            <a:r>
              <a:rPr lang="en-US" altLang="en-US" sz="2000">
                <a:solidFill>
                  <a:srgbClr val="000000"/>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File URL</a:t>
            </a: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in the </a:t>
            </a:r>
            <a:r>
              <a:rPr lang="en-US" altLang="en-US" sz="2000">
                <a:solidFill>
                  <a:srgbClr val="000000"/>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Link URL</a:t>
            </a: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field.</a:t>
            </a:r>
          </a:p>
          <a:p>
            <a:pPr eaLnBrk="1" hangingPunct="1">
              <a:lnSpc>
                <a:spcPct val="150000"/>
              </a:lnSpc>
              <a:spcBef>
                <a:spcPts val="700"/>
              </a:spcBef>
              <a:buClr>
                <a:srgbClr val="000000"/>
              </a:buClr>
              <a:buSzPct val="125000"/>
              <a:buFont typeface="Georgia" panose="02040502050405020303" pitchFamily="18" charset="0"/>
              <a:buChar char="•"/>
              <a:tabLst>
                <a:tab pos="6399213" algn="l"/>
              </a:tabLst>
            </a:pP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Click the radio button next to your choice of image size.</a:t>
            </a:r>
            <a:endParaRPr lang="en-US" altLang="en-US" sz="2000" b="1">
              <a:solidFill>
                <a:srgbClr val="000000"/>
              </a:solidFill>
              <a:latin typeface="Century Gothic" panose="020B0502020202020204" pitchFamily="34" charset="0"/>
              <a:ea typeface="ヒラギノ明朝 ProN W6" pitchFamily="18" charset="-128"/>
              <a:sym typeface="Georgia" panose="02040502050405020303" pitchFamily="18" charset="0"/>
            </a:endParaRPr>
          </a:p>
        </p:txBody>
      </p:sp>
      <p:sp>
        <p:nvSpPr>
          <p:cNvPr id="52228" name="Rectangle 4">
            <a:extLst>
              <a:ext uri="{FF2B5EF4-FFF2-40B4-BE49-F238E27FC236}">
                <a16:creationId xmlns:a16="http://schemas.microsoft.com/office/drawing/2014/main" id="{CA5909ED-4D23-4F74-B26C-8E69DCDE9966}"/>
              </a:ext>
            </a:extLst>
          </p:cNvPr>
          <p:cNvSpPr>
            <a:spLocks/>
          </p:cNvSpPr>
          <p:nvPr/>
        </p:nvSpPr>
        <p:spPr bwMode="auto">
          <a:xfrm>
            <a:off x="608013" y="5070475"/>
            <a:ext cx="471487" cy="219075"/>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400" b="0">
                <a:solidFill>
                  <a:schemeClr val="tx1"/>
                </a:solidFill>
                <a:effectLst>
                  <a:outerShdw blurRad="38100" dist="38100" dir="2700000" algn="tl">
                    <a:srgbClr val="C0C0C0"/>
                  </a:outerShdw>
                </a:effectLst>
                <a:latin typeface="Helvetica Neue Bold Condensed" pitchFamily="18" charset="0"/>
                <a:sym typeface="Helvetica Neue Bold Condensed" pitchFamily="18" charset="0"/>
              </a:rPr>
              <a:t>Fig. 29</a:t>
            </a:r>
          </a:p>
        </p:txBody>
      </p:sp>
      <p:grpSp>
        <p:nvGrpSpPr>
          <p:cNvPr id="186373" name="Group 5">
            <a:extLst>
              <a:ext uri="{FF2B5EF4-FFF2-40B4-BE49-F238E27FC236}">
                <a16:creationId xmlns:a16="http://schemas.microsoft.com/office/drawing/2014/main" id="{5289B3AC-2D54-4135-A8DD-2C2DF9D05F4A}"/>
              </a:ext>
            </a:extLst>
          </p:cNvPr>
          <p:cNvGrpSpPr>
            <a:grpSpLocks/>
          </p:cNvGrpSpPr>
          <p:nvPr/>
        </p:nvGrpSpPr>
        <p:grpSpPr bwMode="auto">
          <a:xfrm>
            <a:off x="1739900" y="4114800"/>
            <a:ext cx="1181100" cy="584200"/>
            <a:chOff x="0" y="0"/>
            <a:chExt cx="744" cy="368"/>
          </a:xfrm>
        </p:grpSpPr>
        <p:sp>
          <p:nvSpPr>
            <p:cNvPr id="52230" name="Line 6">
              <a:extLst>
                <a:ext uri="{FF2B5EF4-FFF2-40B4-BE49-F238E27FC236}">
                  <a16:creationId xmlns:a16="http://schemas.microsoft.com/office/drawing/2014/main" id="{CBCDA694-37F4-4FFE-AEBE-CBF37B7EFBF2}"/>
                </a:ext>
              </a:extLst>
            </p:cNvPr>
            <p:cNvSpPr>
              <a:spLocks noChangeShapeType="1"/>
            </p:cNvSpPr>
            <p:nvPr/>
          </p:nvSpPr>
          <p:spPr bwMode="auto">
            <a:xfrm flipH="1">
              <a:off x="375" y="184"/>
              <a:ext cx="369" cy="0"/>
            </a:xfrm>
            <a:prstGeom prst="line">
              <a:avLst/>
            </a:prstGeom>
            <a:noFill/>
            <a:ln w="76200">
              <a:solidFill>
                <a:srgbClr val="289A0C"/>
              </a:solidFill>
              <a:round/>
              <a:headEnd type="stealth" w="med" len="med"/>
              <a:tailEnd/>
            </a:ln>
            <a:extLst>
              <a:ext uri="{909E8E84-426E-40DD-AFC4-6F175D3DCCD1}">
                <a14:hiddenFill xmlns:a14="http://schemas.microsoft.com/office/drawing/2010/main">
                  <a:noFill/>
                </a14:hiddenFill>
              </a:ext>
            </a:extLst>
          </p:spPr>
          <p:txBody>
            <a:bodyPr/>
            <a:lstStyle/>
            <a:p>
              <a:endParaRPr lang="en-US"/>
            </a:p>
          </p:txBody>
        </p:sp>
        <p:sp>
          <p:nvSpPr>
            <p:cNvPr id="52231" name="Oval 7">
              <a:extLst>
                <a:ext uri="{FF2B5EF4-FFF2-40B4-BE49-F238E27FC236}">
                  <a16:creationId xmlns:a16="http://schemas.microsoft.com/office/drawing/2014/main" id="{3E0B8EA2-E385-4321-8286-8F7AFED3F83A}"/>
                </a:ext>
              </a:extLst>
            </p:cNvPr>
            <p:cNvSpPr>
              <a:spLocks/>
            </p:cNvSpPr>
            <p:nvPr/>
          </p:nvSpPr>
          <p:spPr bwMode="auto">
            <a:xfrm>
              <a:off x="0" y="0"/>
              <a:ext cx="368" cy="368"/>
            </a:xfrm>
            <a:prstGeom prst="ellipse">
              <a:avLst/>
            </a:prstGeom>
            <a:solidFill>
              <a:srgbClr val="FDF5FF"/>
            </a:solidFill>
            <a:ln w="50800">
              <a:solidFill>
                <a:srgbClr val="3A9A13"/>
              </a:solidFill>
              <a:prstDash val="solid"/>
              <a:round/>
              <a:headEnd type="none" w="med" len="med"/>
              <a:tailEnd type="none" w="med" len="med"/>
            </a:ln>
          </p:spPr>
          <p:txBody>
            <a:bodyPr lIns="0" tIns="0" rIns="0" bIns="0"/>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endParaRPr lang="en-US" altLang="en-US" b="0">
                <a:effectLst>
                  <a:outerShdw blurRad="38100" dist="38100" dir="2700000" algn="tl">
                    <a:srgbClr val="C0C0C0"/>
                  </a:outerShdw>
                </a:effectLst>
              </a:endParaRPr>
            </a:p>
          </p:txBody>
        </p:sp>
        <p:sp>
          <p:nvSpPr>
            <p:cNvPr id="52232" name="Rectangle 8">
              <a:extLst>
                <a:ext uri="{FF2B5EF4-FFF2-40B4-BE49-F238E27FC236}">
                  <a16:creationId xmlns:a16="http://schemas.microsoft.com/office/drawing/2014/main" id="{E8D02080-BCDB-40B0-93B7-28CA6EEC2CD3}"/>
                </a:ext>
              </a:extLst>
            </p:cNvPr>
            <p:cNvSpPr>
              <a:spLocks/>
            </p:cNvSpPr>
            <p:nvPr/>
          </p:nvSpPr>
          <p:spPr bwMode="auto">
            <a:xfrm>
              <a:off x="82" y="42"/>
              <a:ext cx="139" cy="230"/>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2400" b="0">
                  <a:solidFill>
                    <a:srgbClr val="1F9322"/>
                  </a:solidFill>
                  <a:effectLst>
                    <a:outerShdw blurRad="38100" dist="38100" dir="2700000" algn="tl">
                      <a:srgbClr val="C0C0C0"/>
                    </a:outerShdw>
                  </a:effectLst>
                  <a:latin typeface="Helvetica Neue" pitchFamily="18" charset="0"/>
                  <a:sym typeface="Helvetica Neue" pitchFamily="18" charset="0"/>
                </a:rPr>
                <a:t>A</a:t>
              </a:r>
            </a:p>
          </p:txBody>
        </p:sp>
      </p:grpSp>
      <p:grpSp>
        <p:nvGrpSpPr>
          <p:cNvPr id="186374" name="Group 9">
            <a:extLst>
              <a:ext uri="{FF2B5EF4-FFF2-40B4-BE49-F238E27FC236}">
                <a16:creationId xmlns:a16="http://schemas.microsoft.com/office/drawing/2014/main" id="{5EF761A0-06CA-4905-BD78-9EF98064670D}"/>
              </a:ext>
            </a:extLst>
          </p:cNvPr>
          <p:cNvGrpSpPr>
            <a:grpSpLocks/>
          </p:cNvGrpSpPr>
          <p:nvPr/>
        </p:nvGrpSpPr>
        <p:grpSpPr bwMode="auto">
          <a:xfrm>
            <a:off x="8407400" y="4610100"/>
            <a:ext cx="393700" cy="723900"/>
            <a:chOff x="0" y="0"/>
            <a:chExt cx="248" cy="456"/>
          </a:xfrm>
        </p:grpSpPr>
        <p:sp>
          <p:nvSpPr>
            <p:cNvPr id="52234" name="Oval 10">
              <a:extLst>
                <a:ext uri="{FF2B5EF4-FFF2-40B4-BE49-F238E27FC236}">
                  <a16:creationId xmlns:a16="http://schemas.microsoft.com/office/drawing/2014/main" id="{C5419FA0-311A-4000-87FA-3FBC2F13EA31}"/>
                </a:ext>
              </a:extLst>
            </p:cNvPr>
            <p:cNvSpPr>
              <a:spLocks/>
            </p:cNvSpPr>
            <p:nvPr/>
          </p:nvSpPr>
          <p:spPr bwMode="auto">
            <a:xfrm>
              <a:off x="0" y="208"/>
              <a:ext cx="248" cy="248"/>
            </a:xfrm>
            <a:prstGeom prst="ellipse">
              <a:avLst/>
            </a:prstGeom>
            <a:solidFill>
              <a:srgbClr val="FDF5FF"/>
            </a:solidFill>
            <a:ln w="50800">
              <a:solidFill>
                <a:srgbClr val="C02E10"/>
              </a:solidFill>
              <a:prstDash val="solid"/>
              <a:round/>
              <a:headEnd type="none" w="med" len="med"/>
              <a:tailEnd type="none" w="med" len="med"/>
            </a:ln>
          </p:spPr>
          <p:txBody>
            <a:bodyPr lIns="0" tIns="0" rIns="0" bIns="0"/>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endParaRPr lang="en-US" altLang="en-US" b="0">
                <a:effectLst>
                  <a:outerShdw blurRad="38100" dist="38100" dir="2700000" algn="tl">
                    <a:srgbClr val="C0C0C0"/>
                  </a:outerShdw>
                </a:effectLst>
              </a:endParaRPr>
            </a:p>
          </p:txBody>
        </p:sp>
        <p:sp>
          <p:nvSpPr>
            <p:cNvPr id="52235" name="Rectangle 11">
              <a:extLst>
                <a:ext uri="{FF2B5EF4-FFF2-40B4-BE49-F238E27FC236}">
                  <a16:creationId xmlns:a16="http://schemas.microsoft.com/office/drawing/2014/main" id="{59794188-6CC5-45D0-BD1E-BDC9A177C35F}"/>
                </a:ext>
              </a:extLst>
            </p:cNvPr>
            <p:cNvSpPr>
              <a:spLocks/>
            </p:cNvSpPr>
            <p:nvPr/>
          </p:nvSpPr>
          <p:spPr bwMode="auto">
            <a:xfrm>
              <a:off x="43" y="212"/>
              <a:ext cx="96" cy="173"/>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800" b="0">
                  <a:solidFill>
                    <a:srgbClr val="C3150F"/>
                  </a:solidFill>
                  <a:effectLst>
                    <a:outerShdw blurRad="38100" dist="38100" dir="2700000" algn="tl">
                      <a:srgbClr val="C0C0C0"/>
                    </a:outerShdw>
                  </a:effectLst>
                  <a:latin typeface="Helvetica Neue" pitchFamily="18" charset="0"/>
                  <a:sym typeface="Helvetica Neue" pitchFamily="18" charset="0"/>
                </a:rPr>
                <a:t>B</a:t>
              </a:r>
            </a:p>
          </p:txBody>
        </p:sp>
        <p:sp>
          <p:nvSpPr>
            <p:cNvPr id="52236" name="Line 12">
              <a:extLst>
                <a:ext uri="{FF2B5EF4-FFF2-40B4-BE49-F238E27FC236}">
                  <a16:creationId xmlns:a16="http://schemas.microsoft.com/office/drawing/2014/main" id="{B6AE5981-A416-4945-89D6-23616E3FB2E1}"/>
                </a:ext>
              </a:extLst>
            </p:cNvPr>
            <p:cNvSpPr>
              <a:spLocks noChangeShapeType="1"/>
            </p:cNvSpPr>
            <p:nvPr/>
          </p:nvSpPr>
          <p:spPr bwMode="auto">
            <a:xfrm>
              <a:off x="112" y="0"/>
              <a:ext cx="0" cy="194"/>
            </a:xfrm>
            <a:prstGeom prst="line">
              <a:avLst/>
            </a:prstGeom>
            <a:noFill/>
            <a:ln w="50800">
              <a:solidFill>
                <a:srgbClr val="C02E1F"/>
              </a:solidFill>
              <a:prstDash val="solid"/>
              <a:round/>
              <a:headEnd type="stealth" w="med" len="med"/>
              <a:tailEnd type="none" w="med" len="med"/>
            </a:ln>
          </p:spPr>
          <p:txBody>
            <a:bodyPr/>
            <a:lstStyle/>
            <a:p>
              <a:pPr>
                <a:defRPr/>
              </a:pPr>
              <a:endParaRPr lang="en-US" b="0">
                <a:latin typeface="Hoefler Text" pitchFamily="-28" charset="0"/>
                <a:ea typeface="ヒラギノ明朝 ProN W3" pitchFamily="-28" charset="-128"/>
                <a:cs typeface="ヒラギノ明朝 ProN W3" pitchFamily="-28" charset="-128"/>
                <a:sym typeface="Hoefler Text" pitchFamily="-28" charset="0"/>
              </a:endParaRPr>
            </a:p>
          </p:txBody>
        </p:sp>
      </p:gr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87401" name="Object 9">
            <a:extLst>
              <a:ext uri="{FF2B5EF4-FFF2-40B4-BE49-F238E27FC236}">
                <a16:creationId xmlns:a16="http://schemas.microsoft.com/office/drawing/2014/main" id="{9DCA62B3-2C16-4295-9E36-55EC9AD165BE}"/>
              </a:ext>
            </a:extLst>
          </p:cNvPr>
          <p:cNvGraphicFramePr>
            <a:graphicFrameLocks noChangeAspect="1"/>
          </p:cNvGraphicFramePr>
          <p:nvPr/>
        </p:nvGraphicFramePr>
        <p:xfrm>
          <a:off x="2540000" y="106363"/>
          <a:ext cx="7086600" cy="4922837"/>
        </p:xfrm>
        <a:graphic>
          <a:graphicData uri="http://schemas.openxmlformats.org/presentationml/2006/ole">
            <mc:AlternateContent xmlns:mc="http://schemas.openxmlformats.org/markup-compatibility/2006">
              <mc:Choice xmlns:v="urn:schemas-microsoft-com:vml" Requires="v">
                <p:oleObj spid="_x0000_s187402" name="Image" r:id="rId3" imgW="8977778" imgH="7314286" progId="Photoshop.Image.11">
                  <p:embed/>
                </p:oleObj>
              </mc:Choice>
              <mc:Fallback>
                <p:oleObj name="Image" r:id="rId3" imgW="8977778" imgH="7314286" progId="Photoshop.Image.11">
                  <p:embed/>
                  <p:pic>
                    <p:nvPicPr>
                      <p:cNvPr id="0" name="Object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40000" y="106363"/>
                        <a:ext cx="7086600" cy="4922837"/>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7394" name="Rectangle 2">
            <a:extLst>
              <a:ext uri="{FF2B5EF4-FFF2-40B4-BE49-F238E27FC236}">
                <a16:creationId xmlns:a16="http://schemas.microsoft.com/office/drawing/2014/main" id="{B6D31249-3DB8-4ECB-BC8C-0ACAFD8C875E}"/>
              </a:ext>
            </a:extLst>
          </p:cNvPr>
          <p:cNvSpPr>
            <a:spLocks noGrp="1" noChangeArrowheads="1"/>
          </p:cNvSpPr>
          <p:nvPr>
            <p:ph idx="1"/>
          </p:nvPr>
        </p:nvSpPr>
        <p:spPr bwMode="auto">
          <a:xfrm>
            <a:off x="1244600" y="5486400"/>
            <a:ext cx="10464800" cy="2870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Font typeface="Arial" panose="020B0604020202020204" pitchFamily="34" charset="0"/>
              <a:buNone/>
              <a:tabLst>
                <a:tab pos="6399213" algn="l"/>
              </a:tabLst>
            </a:pPr>
            <a:r>
              <a:rPr lang="en-US" altLang="en-US" sz="2400" b="1">
                <a:solidFill>
                  <a:srgbClr val="4F81BD"/>
                </a:solidFill>
                <a:latin typeface="Futura" pitchFamily="18" charset="0"/>
                <a:ea typeface="ＭＳ Ｐゴシック" panose="020B0600070205080204" pitchFamily="34" charset="-128"/>
                <a:cs typeface="Helvetica" panose="020B0604020202020204" pitchFamily="34" charset="0"/>
                <a:sym typeface="Helvetica" panose="020B0604020202020204" pitchFamily="34" charset="0"/>
              </a:rPr>
              <a:t>Editing a Post — Adding Photos and Other Media</a:t>
            </a:r>
            <a:endParaRPr lang="en-US" altLang="en-US" sz="2400" b="1">
              <a:solidFill>
                <a:srgbClr val="4F81BD"/>
              </a:solidFill>
              <a:latin typeface="Futura" pitchFamily="18" charset="0"/>
              <a:ea typeface="ヒラギノ角ゴ ProN W6" pitchFamily="18" charset="-128"/>
              <a:sym typeface="Helvetica" panose="020B0604020202020204" pitchFamily="34" charset="0"/>
            </a:endParaRPr>
          </a:p>
          <a:p>
            <a:pPr eaLnBrk="1" hangingPunct="1">
              <a:spcBef>
                <a:spcPts val="700"/>
              </a:spcBef>
              <a:tabLst>
                <a:tab pos="6399213" algn="l"/>
              </a:tabLst>
            </a:pP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Once you have the Title, Caption, Link URL, Alignment and Size fields completed, you are ready to place your photo/image into your post — finally!</a:t>
            </a:r>
          </a:p>
          <a:p>
            <a:pPr eaLnBrk="1" hangingPunct="1">
              <a:lnSpc>
                <a:spcPct val="150000"/>
              </a:lnSpc>
              <a:spcBef>
                <a:spcPts val="700"/>
              </a:spcBef>
              <a:buClr>
                <a:srgbClr val="000000"/>
              </a:buClr>
              <a:buSzPct val="125000"/>
              <a:buFont typeface="Georgia" panose="02040502050405020303" pitchFamily="18" charset="0"/>
              <a:buChar char="•"/>
              <a:tabLst>
                <a:tab pos="6399213" algn="l"/>
              </a:tabLst>
            </a:pP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Click the Insert into Post button (</a:t>
            </a:r>
            <a:r>
              <a:rPr lang="en-US" altLang="en-US" sz="2000" b="1">
                <a:solidFill>
                  <a:srgbClr val="3A9A13"/>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A</a:t>
            </a: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endParaRPr lang="en-US" altLang="en-US" sz="2000" b="1">
              <a:solidFill>
                <a:srgbClr val="000000"/>
              </a:solidFill>
              <a:latin typeface="Century Gothic" panose="020B0502020202020204" pitchFamily="34" charset="0"/>
              <a:ea typeface="ヒラギノ明朝 ProN W6" pitchFamily="18" charset="-128"/>
              <a:sym typeface="Georgia" panose="02040502050405020303" pitchFamily="18" charset="0"/>
            </a:endParaRPr>
          </a:p>
        </p:txBody>
      </p:sp>
      <p:sp>
        <p:nvSpPr>
          <p:cNvPr id="53252" name="Rectangle 4">
            <a:extLst>
              <a:ext uri="{FF2B5EF4-FFF2-40B4-BE49-F238E27FC236}">
                <a16:creationId xmlns:a16="http://schemas.microsoft.com/office/drawing/2014/main" id="{D6FE8A3E-E190-404E-A4BD-E6FD53E4C412}"/>
              </a:ext>
            </a:extLst>
          </p:cNvPr>
          <p:cNvSpPr>
            <a:spLocks/>
          </p:cNvSpPr>
          <p:nvPr/>
        </p:nvSpPr>
        <p:spPr bwMode="auto">
          <a:xfrm>
            <a:off x="608013" y="5108575"/>
            <a:ext cx="471487" cy="219075"/>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400" b="0">
                <a:solidFill>
                  <a:schemeClr val="tx1"/>
                </a:solidFill>
                <a:effectLst>
                  <a:outerShdw blurRad="38100" dist="38100" dir="2700000" algn="tl">
                    <a:srgbClr val="C0C0C0"/>
                  </a:outerShdw>
                </a:effectLst>
                <a:latin typeface="Helvetica Neue Bold Condensed" pitchFamily="18" charset="0"/>
                <a:sym typeface="Helvetica Neue Bold Condensed" pitchFamily="18" charset="0"/>
              </a:rPr>
              <a:t>Fig. 29</a:t>
            </a:r>
          </a:p>
        </p:txBody>
      </p:sp>
      <p:grpSp>
        <p:nvGrpSpPr>
          <p:cNvPr id="187397" name="Group 5">
            <a:extLst>
              <a:ext uri="{FF2B5EF4-FFF2-40B4-BE49-F238E27FC236}">
                <a16:creationId xmlns:a16="http://schemas.microsoft.com/office/drawing/2014/main" id="{0B335592-BD95-406C-B8DD-C6867A841807}"/>
              </a:ext>
            </a:extLst>
          </p:cNvPr>
          <p:cNvGrpSpPr>
            <a:grpSpLocks/>
          </p:cNvGrpSpPr>
          <p:nvPr/>
        </p:nvGrpSpPr>
        <p:grpSpPr bwMode="auto">
          <a:xfrm>
            <a:off x="3187700" y="4495800"/>
            <a:ext cx="1181100" cy="584200"/>
            <a:chOff x="0" y="0"/>
            <a:chExt cx="744" cy="368"/>
          </a:xfrm>
        </p:grpSpPr>
        <p:sp>
          <p:nvSpPr>
            <p:cNvPr id="53254" name="Line 6">
              <a:extLst>
                <a:ext uri="{FF2B5EF4-FFF2-40B4-BE49-F238E27FC236}">
                  <a16:creationId xmlns:a16="http://schemas.microsoft.com/office/drawing/2014/main" id="{A8F91646-BFF0-4F17-8415-8F41BCEA80C2}"/>
                </a:ext>
              </a:extLst>
            </p:cNvPr>
            <p:cNvSpPr>
              <a:spLocks noChangeShapeType="1"/>
            </p:cNvSpPr>
            <p:nvPr/>
          </p:nvSpPr>
          <p:spPr bwMode="auto">
            <a:xfrm flipH="1">
              <a:off x="375" y="184"/>
              <a:ext cx="369" cy="0"/>
            </a:xfrm>
            <a:prstGeom prst="line">
              <a:avLst/>
            </a:prstGeom>
            <a:noFill/>
            <a:ln w="76200">
              <a:solidFill>
                <a:srgbClr val="289A0C"/>
              </a:solidFill>
              <a:round/>
              <a:headEnd type="stealth" w="med" len="med"/>
              <a:tailEnd/>
            </a:ln>
            <a:extLst>
              <a:ext uri="{909E8E84-426E-40DD-AFC4-6F175D3DCCD1}">
                <a14:hiddenFill xmlns:a14="http://schemas.microsoft.com/office/drawing/2010/main">
                  <a:noFill/>
                </a14:hiddenFill>
              </a:ext>
            </a:extLst>
          </p:spPr>
          <p:txBody>
            <a:bodyPr/>
            <a:lstStyle/>
            <a:p>
              <a:endParaRPr lang="en-US"/>
            </a:p>
          </p:txBody>
        </p:sp>
        <p:sp>
          <p:nvSpPr>
            <p:cNvPr id="53255" name="Oval 7">
              <a:extLst>
                <a:ext uri="{FF2B5EF4-FFF2-40B4-BE49-F238E27FC236}">
                  <a16:creationId xmlns:a16="http://schemas.microsoft.com/office/drawing/2014/main" id="{2DE98466-C672-4E1C-B927-036F49915B37}"/>
                </a:ext>
              </a:extLst>
            </p:cNvPr>
            <p:cNvSpPr>
              <a:spLocks/>
            </p:cNvSpPr>
            <p:nvPr/>
          </p:nvSpPr>
          <p:spPr bwMode="auto">
            <a:xfrm>
              <a:off x="0" y="0"/>
              <a:ext cx="368" cy="368"/>
            </a:xfrm>
            <a:prstGeom prst="ellipse">
              <a:avLst/>
            </a:prstGeom>
            <a:solidFill>
              <a:srgbClr val="FDF5FF"/>
            </a:solidFill>
            <a:ln w="50800">
              <a:solidFill>
                <a:srgbClr val="3A9A13"/>
              </a:solidFill>
              <a:prstDash val="solid"/>
              <a:round/>
              <a:headEnd type="none" w="med" len="med"/>
              <a:tailEnd type="none" w="med" len="med"/>
            </a:ln>
          </p:spPr>
          <p:txBody>
            <a:bodyPr lIns="0" tIns="0" rIns="0" bIns="0"/>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endParaRPr lang="en-US" altLang="en-US" b="0">
                <a:effectLst>
                  <a:outerShdw blurRad="38100" dist="38100" dir="2700000" algn="tl">
                    <a:srgbClr val="C0C0C0"/>
                  </a:outerShdw>
                </a:effectLst>
              </a:endParaRPr>
            </a:p>
          </p:txBody>
        </p:sp>
        <p:sp>
          <p:nvSpPr>
            <p:cNvPr id="53256" name="Rectangle 8">
              <a:extLst>
                <a:ext uri="{FF2B5EF4-FFF2-40B4-BE49-F238E27FC236}">
                  <a16:creationId xmlns:a16="http://schemas.microsoft.com/office/drawing/2014/main" id="{90F5D3C7-1AB5-4069-80BF-E9C379DB5469}"/>
                </a:ext>
              </a:extLst>
            </p:cNvPr>
            <p:cNvSpPr>
              <a:spLocks/>
            </p:cNvSpPr>
            <p:nvPr/>
          </p:nvSpPr>
          <p:spPr bwMode="auto">
            <a:xfrm>
              <a:off x="82" y="42"/>
              <a:ext cx="139" cy="230"/>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2400" b="0">
                  <a:solidFill>
                    <a:srgbClr val="1F9322"/>
                  </a:solidFill>
                  <a:effectLst>
                    <a:outerShdw blurRad="38100" dist="38100" dir="2700000" algn="tl">
                      <a:srgbClr val="C0C0C0"/>
                    </a:outerShdw>
                  </a:effectLst>
                  <a:latin typeface="Helvetica Neue" pitchFamily="18" charset="0"/>
                  <a:sym typeface="Helvetica Neue" pitchFamily="18" charset="0"/>
                </a:rPr>
                <a:t>A</a:t>
              </a:r>
            </a:p>
          </p:txBody>
        </p:sp>
      </p:gr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1554" name="Rectangle 3">
            <a:extLst>
              <a:ext uri="{FF2B5EF4-FFF2-40B4-BE49-F238E27FC236}">
                <a16:creationId xmlns:a16="http://schemas.microsoft.com/office/drawing/2014/main" id="{D91C236B-C04A-406D-84D8-E058460DC518}"/>
              </a:ext>
            </a:extLst>
          </p:cNvPr>
          <p:cNvSpPr>
            <a:spLocks noGrp="1" noChangeArrowheads="1"/>
          </p:cNvSpPr>
          <p:nvPr>
            <p:ph idx="1"/>
          </p:nvPr>
        </p:nvSpPr>
        <p:spPr bwMode="auto">
          <a:xfrm>
            <a:off x="711200" y="6248400"/>
            <a:ext cx="11703050" cy="20669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Font typeface="Arial" panose="020B0604020202020204" pitchFamily="34" charset="0"/>
              <a:buNone/>
              <a:tabLst>
                <a:tab pos="6399213" algn="l"/>
              </a:tabLst>
            </a:pPr>
            <a:r>
              <a:rPr lang="en-US" altLang="en-US" sz="2400" b="1" dirty="0">
                <a:solidFill>
                  <a:srgbClr val="C4542F"/>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	</a:t>
            </a:r>
            <a:r>
              <a:rPr lang="en-US" altLang="en-US" sz="2400" b="1" dirty="0">
                <a:solidFill>
                  <a:srgbClr val="4F81BD"/>
                </a:solidFill>
                <a:latin typeface="Futura" pitchFamily="18" charset="0"/>
                <a:ea typeface="ＭＳ Ｐゴシック" panose="020B0600070205080204" pitchFamily="34" charset="-128"/>
                <a:cs typeface="Helvetica" panose="020B0604020202020204" pitchFamily="34" charset="0"/>
                <a:sym typeface="Helvetica" panose="020B0604020202020204" pitchFamily="34" charset="0"/>
              </a:rPr>
              <a:t>How to Log Into Your </a:t>
            </a:r>
            <a:r>
              <a:rPr lang="en-US" altLang="en-US" sz="2400" b="1" dirty="0" err="1">
                <a:solidFill>
                  <a:srgbClr val="4F81BD"/>
                </a:solidFill>
                <a:latin typeface="Futura" pitchFamily="18" charset="0"/>
                <a:ea typeface="ＭＳ Ｐゴシック" panose="020B0600070205080204" pitchFamily="34" charset="-128"/>
                <a:cs typeface="Helvetica" panose="020B0604020202020204" pitchFamily="34" charset="0"/>
                <a:sym typeface="Helvetica" panose="020B0604020202020204" pitchFamily="34" charset="0"/>
              </a:rPr>
              <a:t>Wordpress</a:t>
            </a:r>
            <a:r>
              <a:rPr lang="en-US" altLang="en-US" sz="2400" b="1" dirty="0">
                <a:solidFill>
                  <a:srgbClr val="4F81BD"/>
                </a:solidFill>
                <a:latin typeface="Futura" pitchFamily="18" charset="0"/>
                <a:ea typeface="ＭＳ Ｐゴシック" panose="020B0600070205080204" pitchFamily="34" charset="-128"/>
                <a:cs typeface="Helvetica" panose="020B0604020202020204" pitchFamily="34" charset="0"/>
                <a:sym typeface="Helvetica" panose="020B0604020202020204" pitchFamily="34" charset="0"/>
              </a:rPr>
              <a:t> Administration</a:t>
            </a:r>
            <a:endParaRPr lang="en-US" altLang="en-US" sz="2400" b="1" dirty="0">
              <a:solidFill>
                <a:srgbClr val="4F81BD"/>
              </a:solidFill>
              <a:latin typeface="Futura" pitchFamily="18" charset="0"/>
              <a:ea typeface="ヒラギノ角ゴ ProN W6" pitchFamily="18" charset="-128"/>
              <a:sym typeface="Helvetica" panose="020B0604020202020204" pitchFamily="34" charset="0"/>
            </a:endParaRPr>
          </a:p>
          <a:p>
            <a:pPr eaLnBrk="1" hangingPunct="1">
              <a:spcBef>
                <a:spcPts val="700"/>
              </a:spcBef>
              <a:tabLst>
                <a:tab pos="6399213" algn="l"/>
              </a:tabLst>
            </a:pPr>
            <a:r>
              <a:rPr lang="en-US" altLang="en-US" sz="2000" dirty="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You always can go directly to the </a:t>
            </a:r>
            <a:r>
              <a:rPr lang="en-US" altLang="en-US" sz="2000" dirty="0" err="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Wordpress</a:t>
            </a:r>
            <a:r>
              <a:rPr lang="en-US" altLang="en-US" sz="2000" dirty="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Administration log-in by going to your web site and typing “/</a:t>
            </a:r>
            <a:r>
              <a:rPr lang="en-US" altLang="en-US" sz="2000" dirty="0" err="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wp</a:t>
            </a:r>
            <a:r>
              <a:rPr lang="en-US" altLang="en-US" sz="2000" dirty="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-admin/” after your </a:t>
            </a:r>
            <a:r>
              <a:rPr lang="en-US" altLang="en-US" sz="2000" dirty="0" err="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Wordpress</a:t>
            </a:r>
            <a:r>
              <a:rPr lang="en-US" altLang="en-US" sz="2000" dirty="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URL. For example: </a:t>
            </a:r>
            <a:r>
              <a:rPr lang="en-US" altLang="en-US" sz="2000" dirty="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hlinkClick r:id="rId3"/>
              </a:rPr>
              <a:t>http://localhost/wp-admin</a:t>
            </a:r>
            <a:endParaRPr lang="en-US" altLang="en-US" sz="2000" dirty="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endParaRPr>
          </a:p>
          <a:p>
            <a:pPr eaLnBrk="1" hangingPunct="1">
              <a:lnSpc>
                <a:spcPct val="150000"/>
              </a:lnSpc>
              <a:spcBef>
                <a:spcPts val="700"/>
              </a:spcBef>
              <a:tabLst>
                <a:tab pos="6399213" algn="l"/>
              </a:tabLst>
            </a:pPr>
            <a:r>
              <a:rPr lang="en-US" altLang="en-US" sz="2000" dirty="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You should see a screen like the one above (Fig. 2)</a:t>
            </a:r>
          </a:p>
          <a:p>
            <a:pPr eaLnBrk="1" hangingPunct="1">
              <a:lnSpc>
                <a:spcPct val="150000"/>
              </a:lnSpc>
              <a:spcBef>
                <a:spcPts val="700"/>
              </a:spcBef>
              <a:tabLst>
                <a:tab pos="6399213" algn="l"/>
              </a:tabLst>
            </a:pPr>
            <a:endParaRPr lang="en-US" altLang="en-US" sz="2100" b="1" dirty="0">
              <a:solidFill>
                <a:srgbClr val="C4542F"/>
              </a:solidFill>
              <a:latin typeface="Helvetica" panose="020B0604020202020204" pitchFamily="34" charset="0"/>
              <a:ea typeface="ヒラギノ角ゴ ProN W6" pitchFamily="18" charset="-128"/>
              <a:sym typeface="Helvetica" panose="020B0604020202020204" pitchFamily="34" charset="0"/>
            </a:endParaRPr>
          </a:p>
          <a:p>
            <a:pPr eaLnBrk="1" hangingPunct="1">
              <a:spcBef>
                <a:spcPts val="700"/>
              </a:spcBef>
              <a:tabLst>
                <a:tab pos="6399213" algn="l"/>
              </a:tabLst>
            </a:pPr>
            <a:endParaRPr lang="en-US" altLang="en-US" dirty="0">
              <a:ea typeface="ＭＳ Ｐゴシック" panose="020B0600070205080204" pitchFamily="34" charset="-128"/>
            </a:endParaRPr>
          </a:p>
        </p:txBody>
      </p:sp>
      <p:sp>
        <p:nvSpPr>
          <p:cNvPr id="17412" name="Rectangle 4">
            <a:extLst>
              <a:ext uri="{FF2B5EF4-FFF2-40B4-BE49-F238E27FC236}">
                <a16:creationId xmlns:a16="http://schemas.microsoft.com/office/drawing/2014/main" id="{8DF6A67F-9EFA-4E22-8901-9BDE3B2655AC}"/>
              </a:ext>
            </a:extLst>
          </p:cNvPr>
          <p:cNvSpPr>
            <a:spLocks/>
          </p:cNvSpPr>
          <p:nvPr/>
        </p:nvSpPr>
        <p:spPr bwMode="auto">
          <a:xfrm>
            <a:off x="711200" y="5648325"/>
            <a:ext cx="384175" cy="219075"/>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400" b="0">
                <a:solidFill>
                  <a:schemeClr val="tx1"/>
                </a:solidFill>
                <a:effectLst>
                  <a:outerShdw blurRad="38100" dist="38100" dir="2700000" algn="tl">
                    <a:srgbClr val="C0C0C0"/>
                  </a:outerShdw>
                </a:effectLst>
                <a:latin typeface="Helvetica Neue Bold Condensed" pitchFamily="18" charset="0"/>
                <a:sym typeface="Helvetica Neue Bold Condensed" pitchFamily="18" charset="0"/>
              </a:rPr>
              <a:t>Fig. 2</a:t>
            </a:r>
          </a:p>
        </p:txBody>
      </p:sp>
      <p:graphicFrame>
        <p:nvGraphicFramePr>
          <p:cNvPr id="151558" name="Object 6">
            <a:extLst>
              <a:ext uri="{FF2B5EF4-FFF2-40B4-BE49-F238E27FC236}">
                <a16:creationId xmlns:a16="http://schemas.microsoft.com/office/drawing/2014/main" id="{D8ABCBE6-5397-4232-911D-3ABC6113D199}"/>
              </a:ext>
            </a:extLst>
          </p:cNvPr>
          <p:cNvGraphicFramePr>
            <a:graphicFrameLocks noChangeAspect="1"/>
          </p:cNvGraphicFramePr>
          <p:nvPr/>
        </p:nvGraphicFramePr>
        <p:xfrm>
          <a:off x="1254125" y="457200"/>
          <a:ext cx="10429875" cy="5427663"/>
        </p:xfrm>
        <a:graphic>
          <a:graphicData uri="http://schemas.openxmlformats.org/presentationml/2006/ole">
            <mc:AlternateContent xmlns:mc="http://schemas.openxmlformats.org/markup-compatibility/2006">
              <mc:Choice xmlns:v="urn:schemas-microsoft-com:vml" Requires="v">
                <p:oleObj spid="_x0000_s151559" name="Image" r:id="rId4" imgW="15517460" imgH="8076190" progId="Photoshop.Image.11">
                  <p:embed/>
                </p:oleObj>
              </mc:Choice>
              <mc:Fallback>
                <p:oleObj name="Image" r:id="rId4" imgW="15517460" imgH="8076190" progId="Photoshop.Image.11">
                  <p:embed/>
                  <p:pic>
                    <p:nvPicPr>
                      <p:cNvPr id="0" name="Object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54125" y="457200"/>
                        <a:ext cx="10429875" cy="5427663"/>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88426" name="Object 10">
            <a:extLst>
              <a:ext uri="{FF2B5EF4-FFF2-40B4-BE49-F238E27FC236}">
                <a16:creationId xmlns:a16="http://schemas.microsoft.com/office/drawing/2014/main" id="{9EBC67AB-DFB3-4F5C-8621-0453E84B7F41}"/>
              </a:ext>
            </a:extLst>
          </p:cNvPr>
          <p:cNvGraphicFramePr>
            <a:graphicFrameLocks noChangeAspect="1"/>
          </p:cNvGraphicFramePr>
          <p:nvPr/>
        </p:nvGraphicFramePr>
        <p:xfrm>
          <a:off x="635000" y="304800"/>
          <a:ext cx="11753850" cy="4038600"/>
        </p:xfrm>
        <a:graphic>
          <a:graphicData uri="http://schemas.openxmlformats.org/presentationml/2006/ole">
            <mc:AlternateContent xmlns:mc="http://schemas.openxmlformats.org/markup-compatibility/2006">
              <mc:Choice xmlns:v="urn:schemas-microsoft-com:vml" Requires="v">
                <p:oleObj spid="_x0000_s188427" name="Image" r:id="rId3" imgW="15669841" imgH="5384127" progId="Photoshop.Image.11">
                  <p:embed/>
                </p:oleObj>
              </mc:Choice>
              <mc:Fallback>
                <p:oleObj name="Image" r:id="rId3" imgW="15669841" imgH="5384127" progId="Photoshop.Image.11">
                  <p:embed/>
                  <p:pic>
                    <p:nvPicPr>
                      <p:cNvPr id="0" name="Object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5000" y="304800"/>
                        <a:ext cx="11753850" cy="403860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8418" name="Rectangle 2">
            <a:extLst>
              <a:ext uri="{FF2B5EF4-FFF2-40B4-BE49-F238E27FC236}">
                <a16:creationId xmlns:a16="http://schemas.microsoft.com/office/drawing/2014/main" id="{036DB31C-A078-4687-9897-A6F8D955501D}"/>
              </a:ext>
            </a:extLst>
          </p:cNvPr>
          <p:cNvSpPr>
            <a:spLocks noGrp="1" noChangeArrowheads="1"/>
          </p:cNvSpPr>
          <p:nvPr>
            <p:ph idx="1"/>
          </p:nvPr>
        </p:nvSpPr>
        <p:spPr bwMode="auto">
          <a:xfrm>
            <a:off x="711200" y="5638800"/>
            <a:ext cx="11703050" cy="2778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Font typeface="Arial" panose="020B0604020202020204" pitchFamily="34" charset="0"/>
              <a:buNone/>
              <a:tabLst>
                <a:tab pos="6399213" algn="l"/>
              </a:tabLst>
            </a:pPr>
            <a:r>
              <a:rPr lang="en-US" altLang="en-US" sz="2400" b="1">
                <a:solidFill>
                  <a:srgbClr val="4F81BD"/>
                </a:solidFill>
                <a:latin typeface="Futura" pitchFamily="18" charset="0"/>
                <a:ea typeface="ＭＳ Ｐゴシック" panose="020B0600070205080204" pitchFamily="34" charset="-128"/>
                <a:cs typeface="Helvetica" panose="020B0604020202020204" pitchFamily="34" charset="0"/>
                <a:sym typeface="Helvetica" panose="020B0604020202020204" pitchFamily="34" charset="0"/>
              </a:rPr>
              <a:t>Editing a Post — Adding Photos and Other Media</a:t>
            </a:r>
            <a:endParaRPr lang="en-US" altLang="en-US" sz="2400" b="1">
              <a:solidFill>
                <a:srgbClr val="4F81BD"/>
              </a:solidFill>
              <a:latin typeface="Futura" pitchFamily="18" charset="0"/>
              <a:ea typeface="ヒラギノ角ゴ ProN W6" pitchFamily="18" charset="-128"/>
              <a:sym typeface="Helvetica" panose="020B0604020202020204" pitchFamily="34" charset="0"/>
            </a:endParaRPr>
          </a:p>
          <a:p>
            <a:pPr eaLnBrk="1" hangingPunct="1">
              <a:spcBef>
                <a:spcPts val="700"/>
              </a:spcBef>
              <a:tabLst>
                <a:tab pos="6399213" algn="l"/>
              </a:tabLst>
            </a:pP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And here we are! A medium-sized photo is now placed in the post.</a:t>
            </a:r>
          </a:p>
          <a:p>
            <a:pPr eaLnBrk="1" hangingPunct="1">
              <a:lnSpc>
                <a:spcPct val="150000"/>
              </a:lnSpc>
              <a:spcBef>
                <a:spcPts val="700"/>
              </a:spcBef>
              <a:tabLst>
                <a:tab pos="6399213" algn="l"/>
              </a:tabLst>
            </a:pP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There’s just one more thing to do to save the changes —</a:t>
            </a:r>
          </a:p>
          <a:p>
            <a:pPr eaLnBrk="1" hangingPunct="1">
              <a:lnSpc>
                <a:spcPct val="150000"/>
              </a:lnSpc>
              <a:spcBef>
                <a:spcPts val="700"/>
              </a:spcBef>
              <a:buClr>
                <a:srgbClr val="000000"/>
              </a:buClr>
              <a:buSzPct val="125000"/>
              <a:buFont typeface="Georgia" panose="02040502050405020303" pitchFamily="18" charset="0"/>
              <a:buChar char="•"/>
              <a:tabLst>
                <a:tab pos="6399213" algn="l"/>
              </a:tabLst>
            </a:pP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Click the Update Post button in the Publish box (</a:t>
            </a:r>
            <a:r>
              <a:rPr lang="en-US" altLang="en-US" sz="2000" b="1">
                <a:solidFill>
                  <a:srgbClr val="3A9A13"/>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A</a:t>
            </a: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endParaRPr lang="en-US" altLang="en-US" sz="2000" b="1">
              <a:solidFill>
                <a:srgbClr val="000000"/>
              </a:solidFill>
              <a:latin typeface="Century Gothic" panose="020B0502020202020204" pitchFamily="34" charset="0"/>
              <a:ea typeface="ヒラギノ明朝 ProN W6" pitchFamily="18" charset="-128"/>
              <a:sym typeface="Georgia" panose="02040502050405020303" pitchFamily="18" charset="0"/>
            </a:endParaRPr>
          </a:p>
        </p:txBody>
      </p:sp>
      <p:sp>
        <p:nvSpPr>
          <p:cNvPr id="54276" name="Rectangle 4">
            <a:extLst>
              <a:ext uri="{FF2B5EF4-FFF2-40B4-BE49-F238E27FC236}">
                <a16:creationId xmlns:a16="http://schemas.microsoft.com/office/drawing/2014/main" id="{C05ACBB4-1687-4887-9DD8-5826BAC55D92}"/>
              </a:ext>
            </a:extLst>
          </p:cNvPr>
          <p:cNvSpPr>
            <a:spLocks/>
          </p:cNvSpPr>
          <p:nvPr/>
        </p:nvSpPr>
        <p:spPr bwMode="auto">
          <a:xfrm>
            <a:off x="442913" y="5280025"/>
            <a:ext cx="471487" cy="219075"/>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400" b="0">
                <a:solidFill>
                  <a:schemeClr val="tx1"/>
                </a:solidFill>
                <a:effectLst>
                  <a:outerShdw blurRad="38100" dist="38100" dir="2700000" algn="tl">
                    <a:srgbClr val="C0C0C0"/>
                  </a:outerShdw>
                </a:effectLst>
                <a:latin typeface="Helvetica Neue Bold Condensed" pitchFamily="18" charset="0"/>
                <a:sym typeface="Helvetica Neue Bold Condensed" pitchFamily="18" charset="0"/>
              </a:rPr>
              <a:t>Fig. 29</a:t>
            </a:r>
          </a:p>
        </p:txBody>
      </p:sp>
      <p:grpSp>
        <p:nvGrpSpPr>
          <p:cNvPr id="188421" name="Group 5">
            <a:extLst>
              <a:ext uri="{FF2B5EF4-FFF2-40B4-BE49-F238E27FC236}">
                <a16:creationId xmlns:a16="http://schemas.microsoft.com/office/drawing/2014/main" id="{D993D1C0-61F4-4E35-B502-CF705B4E24B6}"/>
              </a:ext>
            </a:extLst>
          </p:cNvPr>
          <p:cNvGrpSpPr>
            <a:grpSpLocks/>
          </p:cNvGrpSpPr>
          <p:nvPr/>
        </p:nvGrpSpPr>
        <p:grpSpPr bwMode="auto">
          <a:xfrm>
            <a:off x="11684000" y="2235200"/>
            <a:ext cx="393700" cy="736600"/>
            <a:chOff x="0" y="0"/>
            <a:chExt cx="248" cy="463"/>
          </a:xfrm>
        </p:grpSpPr>
        <p:grpSp>
          <p:nvGrpSpPr>
            <p:cNvPr id="188422" name="Group 6">
              <a:extLst>
                <a:ext uri="{FF2B5EF4-FFF2-40B4-BE49-F238E27FC236}">
                  <a16:creationId xmlns:a16="http://schemas.microsoft.com/office/drawing/2014/main" id="{FACAB522-C940-487C-B32C-046532571A26}"/>
                </a:ext>
              </a:extLst>
            </p:cNvPr>
            <p:cNvGrpSpPr>
              <a:grpSpLocks/>
            </p:cNvGrpSpPr>
            <p:nvPr/>
          </p:nvGrpSpPr>
          <p:grpSpPr bwMode="auto">
            <a:xfrm>
              <a:off x="0" y="0"/>
              <a:ext cx="248" cy="463"/>
              <a:chOff x="0" y="0"/>
              <a:chExt cx="248" cy="463"/>
            </a:xfrm>
          </p:grpSpPr>
          <p:sp>
            <p:nvSpPr>
              <p:cNvPr id="54279" name="Line 7">
                <a:extLst>
                  <a:ext uri="{FF2B5EF4-FFF2-40B4-BE49-F238E27FC236}">
                    <a16:creationId xmlns:a16="http://schemas.microsoft.com/office/drawing/2014/main" id="{EC8A9B37-7209-423F-BDCC-96BECE02EF50}"/>
                  </a:ext>
                </a:extLst>
              </p:cNvPr>
              <p:cNvSpPr>
                <a:spLocks noChangeShapeType="1"/>
              </p:cNvSpPr>
              <p:nvPr/>
            </p:nvSpPr>
            <p:spPr bwMode="auto">
              <a:xfrm>
                <a:off x="103" y="0"/>
                <a:ext cx="8" cy="223"/>
              </a:xfrm>
              <a:prstGeom prst="line">
                <a:avLst/>
              </a:prstGeom>
              <a:noFill/>
              <a:ln w="50800">
                <a:solidFill>
                  <a:srgbClr val="289A0C"/>
                </a:solidFill>
                <a:prstDash val="solid"/>
                <a:round/>
                <a:headEnd type="stealth" w="med" len="med"/>
                <a:tailEnd type="none" w="med" len="med"/>
              </a:ln>
            </p:spPr>
            <p:txBody>
              <a:bodyPr/>
              <a:lstStyle/>
              <a:p>
                <a:pPr>
                  <a:defRPr/>
                </a:pPr>
                <a:endParaRPr lang="en-US" b="0">
                  <a:latin typeface="Hoefler Text" pitchFamily="-28" charset="0"/>
                  <a:ea typeface="ヒラギノ明朝 ProN W3" pitchFamily="-28" charset="-128"/>
                  <a:cs typeface="ヒラギノ明朝 ProN W3" pitchFamily="-28" charset="-128"/>
                  <a:sym typeface="Hoefler Text" pitchFamily="-28" charset="0"/>
                </a:endParaRPr>
              </a:p>
            </p:txBody>
          </p:sp>
          <p:sp>
            <p:nvSpPr>
              <p:cNvPr id="54280" name="Oval 8">
                <a:extLst>
                  <a:ext uri="{FF2B5EF4-FFF2-40B4-BE49-F238E27FC236}">
                    <a16:creationId xmlns:a16="http://schemas.microsoft.com/office/drawing/2014/main" id="{3BB0E1C7-6707-4205-9CDC-8DF813FB8A18}"/>
                  </a:ext>
                </a:extLst>
              </p:cNvPr>
              <p:cNvSpPr>
                <a:spLocks/>
              </p:cNvSpPr>
              <p:nvPr/>
            </p:nvSpPr>
            <p:spPr bwMode="auto">
              <a:xfrm>
                <a:off x="0" y="215"/>
                <a:ext cx="248" cy="248"/>
              </a:xfrm>
              <a:prstGeom prst="ellipse">
                <a:avLst/>
              </a:prstGeom>
              <a:solidFill>
                <a:srgbClr val="FFF6FC"/>
              </a:solidFill>
              <a:ln w="50800">
                <a:solidFill>
                  <a:srgbClr val="3A9A13"/>
                </a:solidFill>
                <a:prstDash val="solid"/>
                <a:round/>
                <a:headEnd type="none" w="med" len="med"/>
                <a:tailEnd type="none" w="med" len="med"/>
              </a:ln>
            </p:spPr>
            <p:txBody>
              <a:bodyPr lIns="0" tIns="0" rIns="0" bIns="0"/>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endParaRPr lang="en-US" altLang="en-US" b="0">
                  <a:effectLst>
                    <a:outerShdw blurRad="38100" dist="38100" dir="2700000" algn="tl">
                      <a:srgbClr val="C0C0C0"/>
                    </a:outerShdw>
                  </a:effectLst>
                </a:endParaRPr>
              </a:p>
            </p:txBody>
          </p:sp>
        </p:grpSp>
        <p:sp>
          <p:nvSpPr>
            <p:cNvPr id="54281" name="Rectangle 9">
              <a:extLst>
                <a:ext uri="{FF2B5EF4-FFF2-40B4-BE49-F238E27FC236}">
                  <a16:creationId xmlns:a16="http://schemas.microsoft.com/office/drawing/2014/main" id="{FEC4C6FF-8683-43CB-A8DA-5AAAB67F7F5B}"/>
                </a:ext>
              </a:extLst>
            </p:cNvPr>
            <p:cNvSpPr>
              <a:spLocks/>
            </p:cNvSpPr>
            <p:nvPr/>
          </p:nvSpPr>
          <p:spPr bwMode="auto">
            <a:xfrm>
              <a:off x="38" y="215"/>
              <a:ext cx="104" cy="173"/>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800" b="0">
                  <a:solidFill>
                    <a:srgbClr val="1F9322"/>
                  </a:solidFill>
                  <a:effectLst>
                    <a:outerShdw blurRad="38100" dist="38100" dir="2700000" algn="tl">
                      <a:srgbClr val="C0C0C0"/>
                    </a:outerShdw>
                  </a:effectLst>
                  <a:latin typeface="Helvetica Neue" pitchFamily="18" charset="0"/>
                  <a:sym typeface="Helvetica Neue" pitchFamily="18" charset="0"/>
                </a:rPr>
                <a:t>A</a:t>
              </a:r>
            </a:p>
          </p:txBody>
        </p:sp>
      </p:gr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9442" name="Rectangle 2">
            <a:extLst>
              <a:ext uri="{FF2B5EF4-FFF2-40B4-BE49-F238E27FC236}">
                <a16:creationId xmlns:a16="http://schemas.microsoft.com/office/drawing/2014/main" id="{0935DA9A-C7E7-4E23-B00C-CB2F51B30AAB}"/>
              </a:ext>
            </a:extLst>
          </p:cNvPr>
          <p:cNvSpPr>
            <a:spLocks noGrp="1" noChangeArrowheads="1"/>
          </p:cNvSpPr>
          <p:nvPr>
            <p:ph idx="1"/>
          </p:nvPr>
        </p:nvSpPr>
        <p:spPr bwMode="auto">
          <a:xfrm>
            <a:off x="650875" y="5562600"/>
            <a:ext cx="11703050" cy="2819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Font typeface="Arial" panose="020B0604020202020204" pitchFamily="34" charset="0"/>
              <a:buNone/>
              <a:tabLst>
                <a:tab pos="6399213" algn="l"/>
              </a:tabLst>
            </a:pPr>
            <a:r>
              <a:rPr lang="en-US" altLang="en-US" sz="2400" b="1">
                <a:solidFill>
                  <a:srgbClr val="4F81BD"/>
                </a:solidFill>
                <a:latin typeface="Futura" pitchFamily="18" charset="0"/>
                <a:ea typeface="ＭＳ Ｐゴシック" panose="020B0600070205080204" pitchFamily="34" charset="-128"/>
                <a:cs typeface="Helvetica" panose="020B0604020202020204" pitchFamily="34" charset="0"/>
                <a:sym typeface="Helvetica" panose="020B0604020202020204" pitchFamily="34" charset="0"/>
              </a:rPr>
              <a:t>Editing a Post — Adding Photos and Other Media</a:t>
            </a:r>
            <a:endParaRPr lang="en-US" altLang="en-US" sz="2400" b="1">
              <a:solidFill>
                <a:srgbClr val="4F81BD"/>
              </a:solidFill>
              <a:latin typeface="Futura" pitchFamily="18" charset="0"/>
              <a:ea typeface="ヒラギノ角ゴ ProN W6" pitchFamily="18" charset="-128"/>
              <a:sym typeface="Helvetica" panose="020B0604020202020204" pitchFamily="34" charset="0"/>
            </a:endParaRPr>
          </a:p>
          <a:p>
            <a:pPr eaLnBrk="1" hangingPunct="1">
              <a:spcBef>
                <a:spcPts val="700"/>
              </a:spcBef>
              <a:tabLst>
                <a:tab pos="6399213" algn="l"/>
              </a:tabLst>
            </a:pP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Go to your web site and you should see your sample post with your bold text, hyperlink and photo.</a:t>
            </a:r>
          </a:p>
          <a:p>
            <a:pPr eaLnBrk="1" hangingPunct="1">
              <a:lnSpc>
                <a:spcPct val="150000"/>
              </a:lnSpc>
              <a:spcBef>
                <a:spcPts val="700"/>
              </a:spcBef>
              <a:tabLst>
                <a:tab pos="6399213" algn="l"/>
              </a:tabLst>
            </a:pP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Of course, you don’t want to leave this sample post on your site, so let’s delete it.</a:t>
            </a:r>
          </a:p>
          <a:p>
            <a:pPr eaLnBrk="1" hangingPunct="1">
              <a:lnSpc>
                <a:spcPct val="150000"/>
              </a:lnSpc>
              <a:spcBef>
                <a:spcPts val="700"/>
              </a:spcBef>
              <a:tabLst>
                <a:tab pos="6399213" algn="l"/>
              </a:tabLst>
            </a:pP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Return to the Wordpress Administration.</a:t>
            </a:r>
            <a:endParaRPr lang="en-US" altLang="en-US" sz="2000" b="1">
              <a:solidFill>
                <a:srgbClr val="000000"/>
              </a:solidFill>
              <a:latin typeface="Century Gothic" panose="020B0502020202020204" pitchFamily="34" charset="0"/>
              <a:ea typeface="ヒラギノ明朝 ProN W6" pitchFamily="18" charset="-128"/>
              <a:sym typeface="Georgia" panose="02040502050405020303" pitchFamily="18" charset="0"/>
            </a:endParaRPr>
          </a:p>
        </p:txBody>
      </p:sp>
      <p:sp>
        <p:nvSpPr>
          <p:cNvPr id="55300" name="Rectangle 4">
            <a:extLst>
              <a:ext uri="{FF2B5EF4-FFF2-40B4-BE49-F238E27FC236}">
                <a16:creationId xmlns:a16="http://schemas.microsoft.com/office/drawing/2014/main" id="{930E4043-252E-411D-A8F8-D7FEE4577A0B}"/>
              </a:ext>
            </a:extLst>
          </p:cNvPr>
          <p:cNvSpPr>
            <a:spLocks/>
          </p:cNvSpPr>
          <p:nvPr/>
        </p:nvSpPr>
        <p:spPr bwMode="auto">
          <a:xfrm>
            <a:off x="519113" y="5259388"/>
            <a:ext cx="471487" cy="219075"/>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400" b="0">
                <a:solidFill>
                  <a:schemeClr val="tx1"/>
                </a:solidFill>
                <a:effectLst>
                  <a:outerShdw blurRad="38100" dist="38100" dir="2700000" algn="tl">
                    <a:srgbClr val="C0C0C0"/>
                  </a:outerShdw>
                </a:effectLst>
                <a:latin typeface="Helvetica Neue Bold Condensed" pitchFamily="18" charset="0"/>
                <a:sym typeface="Helvetica Neue Bold Condensed" pitchFamily="18" charset="0"/>
              </a:rPr>
              <a:t>Fig. 30</a:t>
            </a:r>
          </a:p>
        </p:txBody>
      </p:sp>
      <p:graphicFrame>
        <p:nvGraphicFramePr>
          <p:cNvPr id="189445" name="Object 5">
            <a:extLst>
              <a:ext uri="{FF2B5EF4-FFF2-40B4-BE49-F238E27FC236}">
                <a16:creationId xmlns:a16="http://schemas.microsoft.com/office/drawing/2014/main" id="{057F4E35-7D41-4D4B-8856-4DE67227DF5D}"/>
              </a:ext>
            </a:extLst>
          </p:cNvPr>
          <p:cNvGraphicFramePr>
            <a:graphicFrameLocks noChangeAspect="1"/>
          </p:cNvGraphicFramePr>
          <p:nvPr/>
        </p:nvGraphicFramePr>
        <p:xfrm>
          <a:off x="2463800" y="160338"/>
          <a:ext cx="6934200" cy="5173662"/>
        </p:xfrm>
        <a:graphic>
          <a:graphicData uri="http://schemas.openxmlformats.org/presentationml/2006/ole">
            <mc:AlternateContent xmlns:mc="http://schemas.openxmlformats.org/markup-compatibility/2006">
              <mc:Choice xmlns:v="urn:schemas-microsoft-com:vml" Requires="v">
                <p:oleObj spid="_x0000_s189446" name="Image" r:id="rId3" imgW="11898413" imgH="8876190" progId="Photoshop.Image.11">
                  <p:embed/>
                </p:oleObj>
              </mc:Choice>
              <mc:Fallback>
                <p:oleObj name="Image" r:id="rId3" imgW="11898413" imgH="8876190" progId="Photoshop.Image.11">
                  <p:embed/>
                  <p:pic>
                    <p:nvPicPr>
                      <p:cNvPr id="0" name="Object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63800" y="160338"/>
                        <a:ext cx="6934200" cy="5173662"/>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90484" name="Object 20">
            <a:extLst>
              <a:ext uri="{FF2B5EF4-FFF2-40B4-BE49-F238E27FC236}">
                <a16:creationId xmlns:a16="http://schemas.microsoft.com/office/drawing/2014/main" id="{45E73A9A-FDEE-468F-83B3-20067CA5507F}"/>
              </a:ext>
            </a:extLst>
          </p:cNvPr>
          <p:cNvGraphicFramePr>
            <a:graphicFrameLocks noChangeAspect="1"/>
          </p:cNvGraphicFramePr>
          <p:nvPr/>
        </p:nvGraphicFramePr>
        <p:xfrm>
          <a:off x="1168400" y="457200"/>
          <a:ext cx="9739313" cy="2451100"/>
        </p:xfrm>
        <a:graphic>
          <a:graphicData uri="http://schemas.openxmlformats.org/presentationml/2006/ole">
            <mc:AlternateContent xmlns:mc="http://schemas.openxmlformats.org/markup-compatibility/2006">
              <mc:Choice xmlns:v="urn:schemas-microsoft-com:vml" Requires="v">
                <p:oleObj spid="_x0000_s190485" name="Image" r:id="rId3" imgW="9739683" imgH="2450794" progId="Photoshop.Image.11">
                  <p:embed/>
                </p:oleObj>
              </mc:Choice>
              <mc:Fallback>
                <p:oleObj name="Image" r:id="rId3" imgW="9739683" imgH="2450794" progId="Photoshop.Image.11">
                  <p:embed/>
                  <p:pic>
                    <p:nvPicPr>
                      <p:cNvPr id="0" name="Object 2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68400" y="457200"/>
                        <a:ext cx="9739313" cy="245110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0466" name="Rectangle 2">
            <a:extLst>
              <a:ext uri="{FF2B5EF4-FFF2-40B4-BE49-F238E27FC236}">
                <a16:creationId xmlns:a16="http://schemas.microsoft.com/office/drawing/2014/main" id="{73102E05-A0C6-4D20-89CB-D7F4835D7C86}"/>
              </a:ext>
            </a:extLst>
          </p:cNvPr>
          <p:cNvSpPr>
            <a:spLocks noGrp="1" noChangeArrowheads="1"/>
          </p:cNvSpPr>
          <p:nvPr>
            <p:ph idx="1"/>
          </p:nvPr>
        </p:nvSpPr>
        <p:spPr bwMode="auto">
          <a:xfrm>
            <a:off x="1092200" y="3124200"/>
            <a:ext cx="10744200" cy="5257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Font typeface="Arial" panose="020B0604020202020204" pitchFamily="34" charset="0"/>
              <a:buNone/>
              <a:tabLst>
                <a:tab pos="6399213" algn="l"/>
              </a:tabLst>
            </a:pPr>
            <a:r>
              <a:rPr lang="en-US" altLang="en-US" sz="2400" b="1">
                <a:solidFill>
                  <a:srgbClr val="4F81BD"/>
                </a:solidFill>
                <a:latin typeface="Futura" pitchFamily="18" charset="0"/>
                <a:ea typeface="ＭＳ Ｐゴシック" panose="020B0600070205080204" pitchFamily="34" charset="-128"/>
                <a:cs typeface="Helvetica" panose="020B0604020202020204" pitchFamily="34" charset="0"/>
                <a:sym typeface="Helvetica" panose="020B0604020202020204" pitchFamily="34" charset="0"/>
              </a:rPr>
              <a:t>Editing a Post — Deleting Posts</a:t>
            </a:r>
            <a:endParaRPr lang="en-US" altLang="en-US" sz="2400" b="1">
              <a:solidFill>
                <a:srgbClr val="4F81BD"/>
              </a:solidFill>
              <a:latin typeface="Futura" pitchFamily="18" charset="0"/>
              <a:ea typeface="ヒラギノ角ゴ ProN W6" pitchFamily="18" charset="-128"/>
              <a:sym typeface="Helvetica" panose="020B0604020202020204" pitchFamily="34" charset="0"/>
            </a:endParaRPr>
          </a:p>
          <a:p>
            <a:pPr eaLnBrk="1" hangingPunct="1">
              <a:spcBef>
                <a:spcPts val="700"/>
              </a:spcBef>
              <a:buClr>
                <a:srgbClr val="000000"/>
              </a:buClr>
              <a:buSzPct val="125000"/>
              <a:buFont typeface="Georgia" panose="02040502050405020303" pitchFamily="18" charset="0"/>
              <a:buChar char="•"/>
              <a:tabLst>
                <a:tab pos="6399213" algn="l"/>
              </a:tabLst>
            </a:pPr>
            <a:r>
              <a:rPr lang="en-US" altLang="en-US" sz="18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Click on the </a:t>
            </a:r>
            <a:r>
              <a:rPr lang="en-US" altLang="en-US" sz="1800" b="1">
                <a:solidFill>
                  <a:srgbClr val="000000"/>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Posts </a:t>
            </a:r>
            <a:r>
              <a:rPr lang="en-US" altLang="en-US" sz="18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link to get your lists of posts (</a:t>
            </a:r>
            <a:r>
              <a:rPr lang="en-US" altLang="en-US" sz="1800" b="1">
                <a:solidFill>
                  <a:srgbClr val="3A9A13"/>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A</a:t>
            </a:r>
            <a:r>
              <a:rPr lang="en-US" altLang="en-US" sz="18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endParaRPr lang="en-US" altLang="en-US" sz="1800" b="1">
              <a:solidFill>
                <a:srgbClr val="000000"/>
              </a:solidFill>
              <a:latin typeface="Century Gothic" panose="020B0502020202020204" pitchFamily="34" charset="0"/>
              <a:ea typeface="ヒラギノ明朝 ProN W6" pitchFamily="18" charset="-128"/>
              <a:sym typeface="Georgia" panose="02040502050405020303" pitchFamily="18" charset="0"/>
            </a:endParaRPr>
          </a:p>
          <a:p>
            <a:pPr eaLnBrk="1" hangingPunct="1">
              <a:lnSpc>
                <a:spcPct val="150000"/>
              </a:lnSpc>
              <a:spcBef>
                <a:spcPts val="700"/>
              </a:spcBef>
              <a:tabLst>
                <a:tab pos="6399213" algn="l"/>
              </a:tabLst>
            </a:pPr>
            <a:r>
              <a:rPr lang="en-US" altLang="en-US" sz="18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There are 3 ways to delete a post.</a:t>
            </a:r>
            <a:endParaRPr lang="en-US" altLang="en-US" sz="1800">
              <a:solidFill>
                <a:srgbClr val="000000"/>
              </a:solidFill>
              <a:latin typeface="Century Gothic" panose="020B0502020202020204" pitchFamily="34" charset="0"/>
              <a:ea typeface="ＭＳ Ｐゴシック" panose="020B0600070205080204" pitchFamily="34" charset="-128"/>
              <a:cs typeface="Helvetica" panose="020B0604020202020204" pitchFamily="34" charset="0"/>
              <a:sym typeface="Georgia" panose="02040502050405020303" pitchFamily="18" charset="0"/>
            </a:endParaRPr>
          </a:p>
          <a:p>
            <a:pPr eaLnBrk="1" hangingPunct="1">
              <a:lnSpc>
                <a:spcPct val="150000"/>
              </a:lnSpc>
              <a:spcBef>
                <a:spcPts val="700"/>
              </a:spcBef>
              <a:tabLst>
                <a:tab pos="6399213" algn="l"/>
              </a:tabLst>
            </a:pPr>
            <a:r>
              <a:rPr lang="en-US" altLang="en-US" sz="18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Method 1:</a:t>
            </a:r>
            <a:endParaRPr lang="en-US" altLang="en-US" sz="1800" b="1">
              <a:solidFill>
                <a:srgbClr val="000000"/>
              </a:solidFill>
              <a:latin typeface="Century Gothic" panose="020B0502020202020204" pitchFamily="34" charset="0"/>
              <a:ea typeface="ヒラギノ明朝 ProN W6" pitchFamily="18" charset="-128"/>
              <a:sym typeface="Georgia" panose="02040502050405020303" pitchFamily="18" charset="0"/>
            </a:endParaRPr>
          </a:p>
          <a:p>
            <a:pPr eaLnBrk="1" hangingPunct="1">
              <a:lnSpc>
                <a:spcPct val="150000"/>
              </a:lnSpc>
              <a:spcBef>
                <a:spcPts val="700"/>
              </a:spcBef>
              <a:tabLst>
                <a:tab pos="6399213" algn="l"/>
              </a:tabLst>
            </a:pPr>
            <a:r>
              <a:rPr lang="en-US" altLang="en-US" sz="18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Place your cursor by the title of the post you want to delete. You should see a list of links: </a:t>
            </a:r>
            <a:r>
              <a:rPr lang="en-US" altLang="en-US" sz="1800">
                <a:solidFill>
                  <a:srgbClr val="000000"/>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Edit | Quick Edit | Trash| View.</a:t>
            </a:r>
            <a:endParaRPr lang="en-US" altLang="en-US" sz="1800" b="1">
              <a:solidFill>
                <a:srgbClr val="000000"/>
              </a:solidFill>
              <a:latin typeface="Century Gothic" panose="020B0502020202020204" pitchFamily="34" charset="0"/>
              <a:ea typeface="ヒラギノ明朝 ProN W6" pitchFamily="18" charset="-128"/>
              <a:sym typeface="Georgia" panose="02040502050405020303" pitchFamily="18" charset="0"/>
            </a:endParaRPr>
          </a:p>
          <a:p>
            <a:pPr eaLnBrk="1" hangingPunct="1">
              <a:lnSpc>
                <a:spcPct val="150000"/>
              </a:lnSpc>
              <a:spcBef>
                <a:spcPts val="700"/>
              </a:spcBef>
              <a:buClr>
                <a:srgbClr val="000000"/>
              </a:buClr>
              <a:buSzPct val="125000"/>
              <a:buFont typeface="Georgia" panose="02040502050405020303" pitchFamily="18" charset="0"/>
              <a:buChar char="•"/>
              <a:tabLst>
                <a:tab pos="6399213" algn="l"/>
              </a:tabLst>
            </a:pPr>
            <a:r>
              <a:rPr lang="en-US" altLang="en-US" sz="18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To delete the post, click on Trash (</a:t>
            </a:r>
            <a:r>
              <a:rPr lang="en-US" altLang="en-US" sz="1800" b="1">
                <a:solidFill>
                  <a:srgbClr val="C02E1F"/>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B</a:t>
            </a:r>
            <a:r>
              <a:rPr lang="en-US" altLang="en-US" sz="18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endParaRPr lang="en-US" altLang="en-US" sz="1800" b="1">
              <a:solidFill>
                <a:srgbClr val="000000"/>
              </a:solidFill>
              <a:latin typeface="Century Gothic" panose="020B0502020202020204" pitchFamily="34" charset="0"/>
              <a:ea typeface="ヒラギノ明朝 ProN W6" pitchFamily="18" charset="-128"/>
              <a:sym typeface="Georgia" panose="02040502050405020303" pitchFamily="18" charset="0"/>
            </a:endParaRPr>
          </a:p>
          <a:p>
            <a:pPr eaLnBrk="1" hangingPunct="1">
              <a:lnSpc>
                <a:spcPct val="150000"/>
              </a:lnSpc>
              <a:spcBef>
                <a:spcPts val="700"/>
              </a:spcBef>
              <a:tabLst>
                <a:tab pos="6399213" algn="l"/>
              </a:tabLst>
            </a:pPr>
            <a:r>
              <a:rPr lang="en-US" altLang="en-US" sz="18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Method 2:</a:t>
            </a:r>
            <a:endParaRPr lang="en-US" altLang="en-US" sz="1800" b="1">
              <a:solidFill>
                <a:srgbClr val="000000"/>
              </a:solidFill>
              <a:latin typeface="Century Gothic" panose="020B0502020202020204" pitchFamily="34" charset="0"/>
              <a:ea typeface="ヒラギノ明朝 ProN W6" pitchFamily="18" charset="-128"/>
              <a:sym typeface="Georgia" panose="02040502050405020303" pitchFamily="18" charset="0"/>
            </a:endParaRPr>
          </a:p>
          <a:p>
            <a:pPr eaLnBrk="1" hangingPunct="1">
              <a:lnSpc>
                <a:spcPct val="150000"/>
              </a:lnSpc>
              <a:spcBef>
                <a:spcPts val="700"/>
              </a:spcBef>
              <a:buClr>
                <a:srgbClr val="000000"/>
              </a:buClr>
              <a:buSzPct val="125000"/>
              <a:buFont typeface="Georgia" panose="02040502050405020303" pitchFamily="18" charset="0"/>
              <a:buChar char="•"/>
              <a:tabLst>
                <a:tab pos="6399213" algn="l"/>
              </a:tabLst>
            </a:pPr>
            <a:r>
              <a:rPr lang="en-US" altLang="en-US" sz="18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Click the check box beside the Title of the post you want to delete and select Delete from the Bulk Actions drop-down menu (</a:t>
            </a:r>
            <a:r>
              <a:rPr lang="en-US" altLang="en-US" sz="1800" b="1">
                <a:solidFill>
                  <a:srgbClr val="3C93D1"/>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C</a:t>
            </a:r>
            <a:r>
              <a:rPr lang="en-US" altLang="en-US" sz="18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a:t>
            </a:r>
            <a:r>
              <a:rPr lang="en-US" altLang="en-US" sz="18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This is a good way to delete several posts at once, however, you probably don’t want to delete posts often. We’ll discuss that in a moment.</a:t>
            </a:r>
          </a:p>
        </p:txBody>
      </p:sp>
      <p:sp>
        <p:nvSpPr>
          <p:cNvPr id="56324" name="Rectangle 4">
            <a:extLst>
              <a:ext uri="{FF2B5EF4-FFF2-40B4-BE49-F238E27FC236}">
                <a16:creationId xmlns:a16="http://schemas.microsoft.com/office/drawing/2014/main" id="{1BE07364-BCC4-4A88-89E5-BD85E4ADD502}"/>
              </a:ext>
            </a:extLst>
          </p:cNvPr>
          <p:cNvSpPr>
            <a:spLocks/>
          </p:cNvSpPr>
          <p:nvPr/>
        </p:nvSpPr>
        <p:spPr bwMode="auto">
          <a:xfrm>
            <a:off x="442913" y="2551113"/>
            <a:ext cx="471487" cy="219075"/>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400" b="0">
                <a:solidFill>
                  <a:schemeClr val="tx1"/>
                </a:solidFill>
                <a:effectLst>
                  <a:outerShdw blurRad="38100" dist="38100" dir="2700000" algn="tl">
                    <a:srgbClr val="C0C0C0"/>
                  </a:outerShdw>
                </a:effectLst>
                <a:latin typeface="Helvetica Neue Bold Condensed" pitchFamily="18" charset="0"/>
                <a:sym typeface="Helvetica Neue Bold Condensed" pitchFamily="18" charset="0"/>
              </a:rPr>
              <a:t>Fig. 31</a:t>
            </a:r>
          </a:p>
        </p:txBody>
      </p:sp>
      <p:grpSp>
        <p:nvGrpSpPr>
          <p:cNvPr id="190469" name="Group 5">
            <a:extLst>
              <a:ext uri="{FF2B5EF4-FFF2-40B4-BE49-F238E27FC236}">
                <a16:creationId xmlns:a16="http://schemas.microsoft.com/office/drawing/2014/main" id="{B38831E8-45E7-4CF2-811C-03E35FD04365}"/>
              </a:ext>
            </a:extLst>
          </p:cNvPr>
          <p:cNvGrpSpPr>
            <a:grpSpLocks/>
          </p:cNvGrpSpPr>
          <p:nvPr/>
        </p:nvGrpSpPr>
        <p:grpSpPr bwMode="auto">
          <a:xfrm>
            <a:off x="1473200" y="1828800"/>
            <a:ext cx="393700" cy="647700"/>
            <a:chOff x="0" y="0"/>
            <a:chExt cx="248" cy="408"/>
          </a:xfrm>
        </p:grpSpPr>
        <p:sp>
          <p:nvSpPr>
            <p:cNvPr id="56326" name="Line 6">
              <a:extLst>
                <a:ext uri="{FF2B5EF4-FFF2-40B4-BE49-F238E27FC236}">
                  <a16:creationId xmlns:a16="http://schemas.microsoft.com/office/drawing/2014/main" id="{2396336E-1FCD-46E8-AB67-EE4ED2FECBE0}"/>
                </a:ext>
              </a:extLst>
            </p:cNvPr>
            <p:cNvSpPr>
              <a:spLocks noChangeShapeType="1"/>
            </p:cNvSpPr>
            <p:nvPr/>
          </p:nvSpPr>
          <p:spPr bwMode="auto">
            <a:xfrm rot="10800000">
              <a:off x="127" y="264"/>
              <a:ext cx="0" cy="144"/>
            </a:xfrm>
            <a:prstGeom prst="line">
              <a:avLst/>
            </a:prstGeom>
            <a:noFill/>
            <a:ln w="50800">
              <a:solidFill>
                <a:srgbClr val="289A0C"/>
              </a:solidFill>
              <a:prstDash val="solid"/>
              <a:round/>
              <a:headEnd type="stealth" w="med" len="med"/>
              <a:tailEnd type="none" w="med" len="med"/>
            </a:ln>
          </p:spPr>
          <p:txBody>
            <a:bodyPr/>
            <a:lstStyle/>
            <a:p>
              <a:pPr>
                <a:defRPr/>
              </a:pPr>
              <a:endParaRPr lang="en-US" b="0">
                <a:latin typeface="Hoefler Text" pitchFamily="-28" charset="0"/>
                <a:ea typeface="ヒラギノ明朝 ProN W3" pitchFamily="-28" charset="-128"/>
                <a:cs typeface="ヒラギノ明朝 ProN W3" pitchFamily="-28" charset="-128"/>
                <a:sym typeface="Hoefler Text" pitchFamily="-28" charset="0"/>
              </a:endParaRPr>
            </a:p>
          </p:txBody>
        </p:sp>
        <p:sp>
          <p:nvSpPr>
            <p:cNvPr id="56327" name="Oval 7">
              <a:extLst>
                <a:ext uri="{FF2B5EF4-FFF2-40B4-BE49-F238E27FC236}">
                  <a16:creationId xmlns:a16="http://schemas.microsoft.com/office/drawing/2014/main" id="{61B443BA-2346-4208-B754-26BA43FD7BEB}"/>
                </a:ext>
              </a:extLst>
            </p:cNvPr>
            <p:cNvSpPr>
              <a:spLocks/>
            </p:cNvSpPr>
            <p:nvPr/>
          </p:nvSpPr>
          <p:spPr bwMode="auto">
            <a:xfrm>
              <a:off x="0" y="0"/>
              <a:ext cx="248" cy="248"/>
            </a:xfrm>
            <a:prstGeom prst="ellipse">
              <a:avLst/>
            </a:prstGeom>
            <a:solidFill>
              <a:srgbClr val="FFF6FC"/>
            </a:solidFill>
            <a:ln w="50800">
              <a:solidFill>
                <a:srgbClr val="3A9A13"/>
              </a:solidFill>
              <a:prstDash val="solid"/>
              <a:round/>
              <a:headEnd type="none" w="med" len="med"/>
              <a:tailEnd type="none" w="med" len="med"/>
            </a:ln>
          </p:spPr>
          <p:txBody>
            <a:bodyPr lIns="0" tIns="0" rIns="0" bIns="0"/>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endParaRPr lang="en-US" altLang="en-US" b="0">
                <a:effectLst>
                  <a:outerShdw blurRad="38100" dist="38100" dir="2700000" algn="tl">
                    <a:srgbClr val="C0C0C0"/>
                  </a:outerShdw>
                </a:effectLst>
              </a:endParaRPr>
            </a:p>
          </p:txBody>
        </p:sp>
        <p:sp>
          <p:nvSpPr>
            <p:cNvPr id="56328" name="Rectangle 8">
              <a:extLst>
                <a:ext uri="{FF2B5EF4-FFF2-40B4-BE49-F238E27FC236}">
                  <a16:creationId xmlns:a16="http://schemas.microsoft.com/office/drawing/2014/main" id="{4F9A2812-2899-49A9-8D35-1F5DC9F365FC}"/>
                </a:ext>
              </a:extLst>
            </p:cNvPr>
            <p:cNvSpPr>
              <a:spLocks/>
            </p:cNvSpPr>
            <p:nvPr/>
          </p:nvSpPr>
          <p:spPr bwMode="auto">
            <a:xfrm>
              <a:off x="38" y="4"/>
              <a:ext cx="104" cy="173"/>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800" b="0">
                  <a:solidFill>
                    <a:srgbClr val="1F9322"/>
                  </a:solidFill>
                  <a:effectLst>
                    <a:outerShdw blurRad="38100" dist="38100" dir="2700000" algn="tl">
                      <a:srgbClr val="C0C0C0"/>
                    </a:outerShdw>
                  </a:effectLst>
                  <a:latin typeface="Helvetica Neue" pitchFamily="18" charset="0"/>
                  <a:sym typeface="Helvetica Neue" pitchFamily="18" charset="0"/>
                </a:rPr>
                <a:t>A</a:t>
              </a:r>
            </a:p>
          </p:txBody>
        </p:sp>
      </p:grpSp>
      <p:sp>
        <p:nvSpPr>
          <p:cNvPr id="56329" name="Rectangle 9">
            <a:extLst>
              <a:ext uri="{FF2B5EF4-FFF2-40B4-BE49-F238E27FC236}">
                <a16:creationId xmlns:a16="http://schemas.microsoft.com/office/drawing/2014/main" id="{DFB5CE90-D5C4-486C-A36B-3239D10A0FB7}"/>
              </a:ext>
            </a:extLst>
          </p:cNvPr>
          <p:cNvSpPr>
            <a:spLocks/>
          </p:cNvSpPr>
          <p:nvPr/>
        </p:nvSpPr>
        <p:spPr bwMode="auto">
          <a:xfrm>
            <a:off x="2962275" y="1947863"/>
            <a:ext cx="1717675" cy="138112"/>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900" b="0">
                <a:solidFill>
                  <a:srgbClr val="58839D"/>
                </a:solidFill>
                <a:effectLst>
                  <a:outerShdw blurRad="38100" dist="38100" dir="2700000" algn="tl">
                    <a:srgbClr val="C0C0C0"/>
                  </a:outerShdw>
                </a:effectLst>
                <a:latin typeface="Geneva" pitchFamily="18" charset="0"/>
                <a:sym typeface="Geneva" pitchFamily="18" charset="0"/>
              </a:rPr>
              <a:t>Edit | Quick Edit | Delete | View</a:t>
            </a:r>
          </a:p>
        </p:txBody>
      </p:sp>
      <p:grpSp>
        <p:nvGrpSpPr>
          <p:cNvPr id="190471" name="Group 10">
            <a:extLst>
              <a:ext uri="{FF2B5EF4-FFF2-40B4-BE49-F238E27FC236}">
                <a16:creationId xmlns:a16="http://schemas.microsoft.com/office/drawing/2014/main" id="{FF66FF87-E7E6-4C6B-9195-D1FADA67CDC5}"/>
              </a:ext>
            </a:extLst>
          </p:cNvPr>
          <p:cNvGrpSpPr>
            <a:grpSpLocks/>
          </p:cNvGrpSpPr>
          <p:nvPr/>
        </p:nvGrpSpPr>
        <p:grpSpPr bwMode="auto">
          <a:xfrm>
            <a:off x="5283200" y="2819400"/>
            <a:ext cx="393700" cy="749300"/>
            <a:chOff x="0" y="0"/>
            <a:chExt cx="248" cy="472"/>
          </a:xfrm>
        </p:grpSpPr>
        <p:grpSp>
          <p:nvGrpSpPr>
            <p:cNvPr id="190476" name="Group 11">
              <a:extLst>
                <a:ext uri="{FF2B5EF4-FFF2-40B4-BE49-F238E27FC236}">
                  <a16:creationId xmlns:a16="http://schemas.microsoft.com/office/drawing/2014/main" id="{B8478EE2-7173-443E-8412-81841CE03B4C}"/>
                </a:ext>
              </a:extLst>
            </p:cNvPr>
            <p:cNvGrpSpPr>
              <a:grpSpLocks/>
            </p:cNvGrpSpPr>
            <p:nvPr/>
          </p:nvGrpSpPr>
          <p:grpSpPr bwMode="auto">
            <a:xfrm>
              <a:off x="0" y="224"/>
              <a:ext cx="248" cy="248"/>
              <a:chOff x="0" y="0"/>
              <a:chExt cx="248" cy="248"/>
            </a:xfrm>
          </p:grpSpPr>
          <p:sp>
            <p:nvSpPr>
              <p:cNvPr id="56332" name="Oval 12">
                <a:extLst>
                  <a:ext uri="{FF2B5EF4-FFF2-40B4-BE49-F238E27FC236}">
                    <a16:creationId xmlns:a16="http://schemas.microsoft.com/office/drawing/2014/main" id="{1205EEF2-259F-4712-A927-2C968137B0E2}"/>
                  </a:ext>
                </a:extLst>
              </p:cNvPr>
              <p:cNvSpPr>
                <a:spLocks/>
              </p:cNvSpPr>
              <p:nvPr/>
            </p:nvSpPr>
            <p:spPr bwMode="auto">
              <a:xfrm>
                <a:off x="0" y="0"/>
                <a:ext cx="248" cy="248"/>
              </a:xfrm>
              <a:prstGeom prst="ellipse">
                <a:avLst/>
              </a:prstGeom>
              <a:solidFill>
                <a:srgbClr val="FDF5FF"/>
              </a:solidFill>
              <a:ln w="50800">
                <a:solidFill>
                  <a:srgbClr val="C02E10"/>
                </a:solidFill>
                <a:prstDash val="solid"/>
                <a:round/>
                <a:headEnd type="none" w="med" len="med"/>
                <a:tailEnd type="none" w="med" len="med"/>
              </a:ln>
            </p:spPr>
            <p:txBody>
              <a:bodyPr lIns="0" tIns="0" rIns="0" bIns="0"/>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endParaRPr lang="en-US" altLang="en-US" b="0">
                  <a:effectLst>
                    <a:outerShdw blurRad="38100" dist="38100" dir="2700000" algn="tl">
                      <a:srgbClr val="C0C0C0"/>
                    </a:outerShdw>
                  </a:effectLst>
                </a:endParaRPr>
              </a:p>
            </p:txBody>
          </p:sp>
          <p:sp>
            <p:nvSpPr>
              <p:cNvPr id="56333" name="Rectangle 13">
                <a:extLst>
                  <a:ext uri="{FF2B5EF4-FFF2-40B4-BE49-F238E27FC236}">
                    <a16:creationId xmlns:a16="http://schemas.microsoft.com/office/drawing/2014/main" id="{882B9A04-3DCF-4A1B-95CC-61925C14F3F4}"/>
                  </a:ext>
                </a:extLst>
              </p:cNvPr>
              <p:cNvSpPr>
                <a:spLocks/>
              </p:cNvSpPr>
              <p:nvPr/>
            </p:nvSpPr>
            <p:spPr bwMode="auto">
              <a:xfrm>
                <a:off x="43" y="4"/>
                <a:ext cx="96" cy="173"/>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800" b="0">
                    <a:solidFill>
                      <a:srgbClr val="C3150F"/>
                    </a:solidFill>
                    <a:effectLst>
                      <a:outerShdw blurRad="38100" dist="38100" dir="2700000" algn="tl">
                        <a:srgbClr val="C0C0C0"/>
                      </a:outerShdw>
                    </a:effectLst>
                    <a:latin typeface="Helvetica Neue" pitchFamily="18" charset="0"/>
                    <a:sym typeface="Helvetica Neue" pitchFamily="18" charset="0"/>
                  </a:rPr>
                  <a:t>B</a:t>
                </a:r>
              </a:p>
            </p:txBody>
          </p:sp>
        </p:grpSp>
        <p:sp>
          <p:nvSpPr>
            <p:cNvPr id="56334" name="Line 14">
              <a:extLst>
                <a:ext uri="{FF2B5EF4-FFF2-40B4-BE49-F238E27FC236}">
                  <a16:creationId xmlns:a16="http://schemas.microsoft.com/office/drawing/2014/main" id="{55D7BAC2-4609-432E-B13D-3B0D65C688A1}"/>
                </a:ext>
              </a:extLst>
            </p:cNvPr>
            <p:cNvSpPr>
              <a:spLocks noChangeShapeType="1"/>
            </p:cNvSpPr>
            <p:nvPr/>
          </p:nvSpPr>
          <p:spPr bwMode="auto">
            <a:xfrm>
              <a:off x="120" y="0"/>
              <a:ext cx="0" cy="216"/>
            </a:xfrm>
            <a:prstGeom prst="line">
              <a:avLst/>
            </a:prstGeom>
            <a:noFill/>
            <a:ln w="50800">
              <a:solidFill>
                <a:srgbClr val="C02E1F"/>
              </a:solidFill>
              <a:prstDash val="solid"/>
              <a:round/>
              <a:headEnd type="stealth" w="med" len="med"/>
              <a:tailEnd type="none" w="med" len="med"/>
            </a:ln>
          </p:spPr>
          <p:txBody>
            <a:bodyPr/>
            <a:lstStyle/>
            <a:p>
              <a:pPr>
                <a:defRPr/>
              </a:pPr>
              <a:endParaRPr lang="en-US" b="0">
                <a:latin typeface="Hoefler Text" pitchFamily="-28" charset="0"/>
                <a:ea typeface="ヒラギノ明朝 ProN W3" pitchFamily="-28" charset="-128"/>
                <a:cs typeface="ヒラギノ明朝 ProN W3" pitchFamily="-28" charset="-128"/>
                <a:sym typeface="Hoefler Text" pitchFamily="-28" charset="0"/>
              </a:endParaRPr>
            </a:p>
          </p:txBody>
        </p:sp>
      </p:grpSp>
      <p:grpSp>
        <p:nvGrpSpPr>
          <p:cNvPr id="190472" name="Group 15">
            <a:extLst>
              <a:ext uri="{FF2B5EF4-FFF2-40B4-BE49-F238E27FC236}">
                <a16:creationId xmlns:a16="http://schemas.microsoft.com/office/drawing/2014/main" id="{00CC1B61-EA77-412D-BF79-F49512E3F868}"/>
              </a:ext>
            </a:extLst>
          </p:cNvPr>
          <p:cNvGrpSpPr>
            <a:grpSpLocks/>
          </p:cNvGrpSpPr>
          <p:nvPr/>
        </p:nvGrpSpPr>
        <p:grpSpPr bwMode="auto">
          <a:xfrm>
            <a:off x="3606800" y="838200"/>
            <a:ext cx="393700" cy="800100"/>
            <a:chOff x="0" y="0"/>
            <a:chExt cx="248" cy="504"/>
          </a:xfrm>
        </p:grpSpPr>
        <p:sp>
          <p:nvSpPr>
            <p:cNvPr id="56336" name="Line 16">
              <a:extLst>
                <a:ext uri="{FF2B5EF4-FFF2-40B4-BE49-F238E27FC236}">
                  <a16:creationId xmlns:a16="http://schemas.microsoft.com/office/drawing/2014/main" id="{2D900C1E-1659-429B-8E62-FF32AE57D6B4}"/>
                </a:ext>
              </a:extLst>
            </p:cNvPr>
            <p:cNvSpPr>
              <a:spLocks noChangeShapeType="1"/>
            </p:cNvSpPr>
            <p:nvPr/>
          </p:nvSpPr>
          <p:spPr bwMode="auto">
            <a:xfrm rot="10800000">
              <a:off x="119" y="264"/>
              <a:ext cx="9" cy="240"/>
            </a:xfrm>
            <a:prstGeom prst="line">
              <a:avLst/>
            </a:prstGeom>
            <a:noFill/>
            <a:ln w="50800">
              <a:solidFill>
                <a:srgbClr val="3B92D1"/>
              </a:solidFill>
              <a:prstDash val="solid"/>
              <a:round/>
              <a:headEnd type="stealth" w="med" len="med"/>
              <a:tailEnd type="none" w="med" len="med"/>
            </a:ln>
          </p:spPr>
          <p:txBody>
            <a:bodyPr/>
            <a:lstStyle/>
            <a:p>
              <a:pPr>
                <a:defRPr/>
              </a:pPr>
              <a:endParaRPr lang="en-US" b="0">
                <a:latin typeface="Hoefler Text" pitchFamily="-28" charset="0"/>
                <a:ea typeface="ヒラギノ明朝 ProN W3" pitchFamily="-28" charset="-128"/>
                <a:cs typeface="ヒラギノ明朝 ProN W3" pitchFamily="-28" charset="-128"/>
                <a:sym typeface="Hoefler Text" pitchFamily="-28" charset="0"/>
              </a:endParaRPr>
            </a:p>
          </p:txBody>
        </p:sp>
        <p:sp>
          <p:nvSpPr>
            <p:cNvPr id="56337" name="Oval 17">
              <a:extLst>
                <a:ext uri="{FF2B5EF4-FFF2-40B4-BE49-F238E27FC236}">
                  <a16:creationId xmlns:a16="http://schemas.microsoft.com/office/drawing/2014/main" id="{2EFE7EFB-CC3A-45DC-A40F-13EF815995E0}"/>
                </a:ext>
              </a:extLst>
            </p:cNvPr>
            <p:cNvSpPr>
              <a:spLocks/>
            </p:cNvSpPr>
            <p:nvPr/>
          </p:nvSpPr>
          <p:spPr bwMode="auto">
            <a:xfrm>
              <a:off x="0" y="0"/>
              <a:ext cx="248" cy="248"/>
            </a:xfrm>
            <a:prstGeom prst="ellipse">
              <a:avLst/>
            </a:prstGeom>
            <a:solidFill>
              <a:srgbClr val="FFF6FC"/>
            </a:solidFill>
            <a:ln w="50800">
              <a:solidFill>
                <a:srgbClr val="3B92D1"/>
              </a:solidFill>
              <a:prstDash val="solid"/>
              <a:round/>
              <a:headEnd type="none" w="med" len="med"/>
              <a:tailEnd type="none" w="med" len="med"/>
            </a:ln>
          </p:spPr>
          <p:txBody>
            <a:bodyPr lIns="0" tIns="0" rIns="0" bIns="0"/>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endParaRPr lang="en-US" altLang="en-US" b="0">
                <a:effectLst>
                  <a:outerShdw blurRad="38100" dist="38100" dir="2700000" algn="tl">
                    <a:srgbClr val="C0C0C0"/>
                  </a:outerShdw>
                </a:effectLst>
              </a:endParaRPr>
            </a:p>
          </p:txBody>
        </p:sp>
        <p:sp>
          <p:nvSpPr>
            <p:cNvPr id="56338" name="Rectangle 18">
              <a:extLst>
                <a:ext uri="{FF2B5EF4-FFF2-40B4-BE49-F238E27FC236}">
                  <a16:creationId xmlns:a16="http://schemas.microsoft.com/office/drawing/2014/main" id="{431C1BA1-BC6D-4E96-8A62-D2770F21D87B}"/>
                </a:ext>
              </a:extLst>
            </p:cNvPr>
            <p:cNvSpPr>
              <a:spLocks/>
            </p:cNvSpPr>
            <p:nvPr/>
          </p:nvSpPr>
          <p:spPr bwMode="auto">
            <a:xfrm>
              <a:off x="34" y="7"/>
              <a:ext cx="96" cy="173"/>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800" b="0">
                  <a:solidFill>
                    <a:srgbClr val="3B92D1"/>
                  </a:solidFill>
                  <a:effectLst>
                    <a:outerShdw blurRad="38100" dist="38100" dir="2700000" algn="tl">
                      <a:srgbClr val="C0C0C0"/>
                    </a:outerShdw>
                  </a:effectLst>
                  <a:latin typeface="Helvetica Neue" pitchFamily="18" charset="0"/>
                  <a:sym typeface="Helvetica Neue" pitchFamily="18" charset="0"/>
                </a:rPr>
                <a:t>C</a:t>
              </a:r>
            </a:p>
          </p:txBody>
        </p:sp>
      </p:gr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91498" name="Object 10">
            <a:extLst>
              <a:ext uri="{FF2B5EF4-FFF2-40B4-BE49-F238E27FC236}">
                <a16:creationId xmlns:a16="http://schemas.microsoft.com/office/drawing/2014/main" id="{20C0865D-8E86-424B-8744-805277055614}"/>
              </a:ext>
            </a:extLst>
          </p:cNvPr>
          <p:cNvGraphicFramePr>
            <a:graphicFrameLocks noChangeAspect="1"/>
          </p:cNvGraphicFramePr>
          <p:nvPr/>
        </p:nvGraphicFramePr>
        <p:xfrm>
          <a:off x="1244600" y="228600"/>
          <a:ext cx="10158413" cy="2895600"/>
        </p:xfrm>
        <a:graphic>
          <a:graphicData uri="http://schemas.openxmlformats.org/presentationml/2006/ole">
            <mc:AlternateContent xmlns:mc="http://schemas.openxmlformats.org/markup-compatibility/2006">
              <mc:Choice xmlns:v="urn:schemas-microsoft-com:vml" Requires="v">
                <p:oleObj spid="_x0000_s191499" name="Image" r:id="rId3" imgW="10158730" imgH="3466667" progId="Photoshop.Image.11">
                  <p:embed/>
                </p:oleObj>
              </mc:Choice>
              <mc:Fallback>
                <p:oleObj name="Image" r:id="rId3" imgW="10158730" imgH="3466667" progId="Photoshop.Image.11">
                  <p:embed/>
                  <p:pic>
                    <p:nvPicPr>
                      <p:cNvPr id="0" name="Object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44600" y="228600"/>
                        <a:ext cx="10158413" cy="289560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1490" name="Rectangle 2">
            <a:extLst>
              <a:ext uri="{FF2B5EF4-FFF2-40B4-BE49-F238E27FC236}">
                <a16:creationId xmlns:a16="http://schemas.microsoft.com/office/drawing/2014/main" id="{A5484005-97CF-4C8B-A7B8-DD3E1B387D22}"/>
              </a:ext>
            </a:extLst>
          </p:cNvPr>
          <p:cNvSpPr>
            <a:spLocks noGrp="1" noChangeArrowheads="1"/>
          </p:cNvSpPr>
          <p:nvPr>
            <p:ph idx="1"/>
          </p:nvPr>
        </p:nvSpPr>
        <p:spPr bwMode="auto">
          <a:xfrm>
            <a:off x="1244600" y="3200400"/>
            <a:ext cx="10464800" cy="5270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Font typeface="Arial" panose="020B0604020202020204" pitchFamily="34" charset="0"/>
              <a:buNone/>
              <a:tabLst>
                <a:tab pos="6399213" algn="l"/>
              </a:tabLst>
            </a:pPr>
            <a:r>
              <a:rPr lang="en-US" altLang="en-US" sz="2400" b="1">
                <a:solidFill>
                  <a:srgbClr val="4F81BD"/>
                </a:solidFill>
                <a:latin typeface="Futura" pitchFamily="18" charset="0"/>
                <a:ea typeface="ＭＳ Ｐゴシック" panose="020B0600070205080204" pitchFamily="34" charset="-128"/>
                <a:cs typeface="Helvetica" panose="020B0604020202020204" pitchFamily="34" charset="0"/>
                <a:sym typeface="Helvetica" panose="020B0604020202020204" pitchFamily="34" charset="0"/>
              </a:rPr>
              <a:t>Editing a Post — Deleting Posts</a:t>
            </a:r>
            <a:endParaRPr lang="en-US" altLang="en-US" sz="2400" b="1">
              <a:solidFill>
                <a:srgbClr val="4F81BD"/>
              </a:solidFill>
              <a:latin typeface="Futura" pitchFamily="18" charset="0"/>
              <a:ea typeface="ヒラギノ角ゴ ProN W6" pitchFamily="18" charset="-128"/>
              <a:sym typeface="Helvetica" panose="020B0604020202020204" pitchFamily="34" charset="0"/>
            </a:endParaRPr>
          </a:p>
          <a:p>
            <a:pPr eaLnBrk="1" hangingPunct="1">
              <a:spcBef>
                <a:spcPts val="700"/>
              </a:spcBef>
              <a:tabLst>
                <a:tab pos="6399213" algn="l"/>
              </a:tabLst>
            </a:pP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Method 3:</a:t>
            </a:r>
            <a:endParaRPr lang="en-US" altLang="en-US" sz="2000" b="1">
              <a:solidFill>
                <a:srgbClr val="000000"/>
              </a:solidFill>
              <a:latin typeface="Century Gothic" panose="020B0502020202020204" pitchFamily="34" charset="0"/>
              <a:ea typeface="ヒラギノ明朝 ProN W6" pitchFamily="18" charset="-128"/>
              <a:sym typeface="Georgia" panose="02040502050405020303" pitchFamily="18" charset="0"/>
            </a:endParaRPr>
          </a:p>
          <a:p>
            <a:pPr eaLnBrk="1" hangingPunct="1">
              <a:lnSpc>
                <a:spcPct val="150000"/>
              </a:lnSpc>
              <a:spcBef>
                <a:spcPts val="700"/>
              </a:spcBef>
              <a:tabLst>
                <a:tab pos="6399213" algn="l"/>
              </a:tabLst>
            </a:pP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The 3rd way to delete a post is:</a:t>
            </a:r>
            <a:endParaRPr lang="en-US" altLang="en-US" sz="2000" b="1">
              <a:solidFill>
                <a:srgbClr val="000000"/>
              </a:solidFill>
              <a:latin typeface="Century Gothic" panose="020B0502020202020204" pitchFamily="34" charset="0"/>
              <a:ea typeface="ヒラギノ明朝 ProN W6" pitchFamily="18" charset="-128"/>
              <a:sym typeface="Georgia" panose="02040502050405020303" pitchFamily="18" charset="0"/>
            </a:endParaRPr>
          </a:p>
          <a:p>
            <a:pPr eaLnBrk="1" hangingPunct="1">
              <a:lnSpc>
                <a:spcPct val="150000"/>
              </a:lnSpc>
              <a:spcBef>
                <a:spcPts val="700"/>
              </a:spcBef>
              <a:buClr>
                <a:srgbClr val="000000"/>
              </a:buClr>
              <a:buSzPct val="125000"/>
              <a:buFont typeface="Georgia" panose="02040502050405020303" pitchFamily="18" charset="0"/>
              <a:buChar char="•"/>
              <a:tabLst>
                <a:tab pos="6399213" algn="l"/>
              </a:tabLst>
            </a:pP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Open the post as if you were going to edit it by clicking on the Title.</a:t>
            </a:r>
            <a:endParaRPr lang="en-US" altLang="en-US" sz="2000" b="1">
              <a:solidFill>
                <a:srgbClr val="000000"/>
              </a:solidFill>
              <a:latin typeface="Century Gothic" panose="020B0502020202020204" pitchFamily="34" charset="0"/>
              <a:ea typeface="ヒラギノ明朝 ProN W6" pitchFamily="18" charset="-128"/>
              <a:sym typeface="Georgia" panose="02040502050405020303" pitchFamily="18" charset="0"/>
            </a:endParaRPr>
          </a:p>
          <a:p>
            <a:pPr eaLnBrk="1" hangingPunct="1">
              <a:lnSpc>
                <a:spcPct val="150000"/>
              </a:lnSpc>
              <a:spcBef>
                <a:spcPts val="700"/>
              </a:spcBef>
              <a:buClr>
                <a:srgbClr val="000000"/>
              </a:buClr>
              <a:buSzPct val="125000"/>
              <a:buFont typeface="Georgia" panose="02040502050405020303" pitchFamily="18" charset="0"/>
              <a:buChar char="•"/>
              <a:tabLst>
                <a:tab pos="6399213" algn="l"/>
              </a:tabLst>
            </a:pP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Click on the Move to Trash link (</a:t>
            </a:r>
            <a:r>
              <a:rPr lang="en-US" altLang="en-US" sz="2000" b="1">
                <a:solidFill>
                  <a:srgbClr val="3A9A13"/>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A</a:t>
            </a: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in the Publish form.</a:t>
            </a:r>
            <a:endParaRPr lang="en-US" altLang="en-US" sz="2000" b="1">
              <a:solidFill>
                <a:srgbClr val="000000"/>
              </a:solidFill>
              <a:latin typeface="Century Gothic" panose="020B0502020202020204" pitchFamily="34" charset="0"/>
              <a:ea typeface="ヒラギノ明朝 ProN W6" pitchFamily="18" charset="-128"/>
              <a:sym typeface="Georgia" panose="02040502050405020303" pitchFamily="18" charset="0"/>
            </a:endParaRPr>
          </a:p>
          <a:p>
            <a:pPr eaLnBrk="1" hangingPunct="1">
              <a:lnSpc>
                <a:spcPct val="150000"/>
              </a:lnSpc>
              <a:spcBef>
                <a:spcPts val="700"/>
              </a:spcBef>
              <a:tabLst>
                <a:tab pos="6399213" algn="l"/>
              </a:tabLst>
            </a:pP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But you may want to think twice before Deleting.</a:t>
            </a:r>
            <a:endParaRPr lang="en-US" altLang="en-US" sz="2000">
              <a:solidFill>
                <a:srgbClr val="000000"/>
              </a:solidFill>
              <a:latin typeface="Century Gothic" panose="020B0502020202020204" pitchFamily="34" charset="0"/>
              <a:ea typeface="ヒラギノ明朝 ProN W6" pitchFamily="18" charset="-128"/>
              <a:sym typeface="Georgia" panose="02040502050405020303" pitchFamily="18" charset="0"/>
            </a:endParaRPr>
          </a:p>
          <a:p>
            <a:pPr eaLnBrk="1" hangingPunct="1">
              <a:lnSpc>
                <a:spcPct val="150000"/>
              </a:lnSpc>
              <a:spcBef>
                <a:spcPts val="700"/>
              </a:spcBef>
              <a:tabLst>
                <a:tab pos="6399213" algn="l"/>
              </a:tabLst>
            </a:pPr>
            <a:endParaRPr lang="en-US" altLang="en-US" sz="2000">
              <a:solidFill>
                <a:srgbClr val="000000"/>
              </a:solidFill>
              <a:latin typeface="Century Gothic" panose="020B0502020202020204" pitchFamily="34" charset="0"/>
              <a:ea typeface="ヒラギノ明朝 ProN W6" pitchFamily="18" charset="-128"/>
              <a:sym typeface="Georgia" panose="02040502050405020303" pitchFamily="18" charset="0"/>
            </a:endParaRPr>
          </a:p>
          <a:p>
            <a:pPr eaLnBrk="1" hangingPunct="1">
              <a:lnSpc>
                <a:spcPct val="150000"/>
              </a:lnSpc>
              <a:spcBef>
                <a:spcPts val="700"/>
              </a:spcBef>
              <a:tabLst>
                <a:tab pos="6399213" algn="l"/>
              </a:tabLst>
            </a:pPr>
            <a:endParaRPr lang="en-US" altLang="en-US" sz="2000" b="1">
              <a:solidFill>
                <a:srgbClr val="000000"/>
              </a:solidFill>
              <a:latin typeface="Century Gothic" panose="020B0502020202020204" pitchFamily="34" charset="0"/>
              <a:ea typeface="ヒラギノ明朝 ProN W6" pitchFamily="18" charset="-128"/>
              <a:sym typeface="Georgia" panose="02040502050405020303" pitchFamily="18" charset="0"/>
            </a:endParaRPr>
          </a:p>
        </p:txBody>
      </p:sp>
      <p:sp>
        <p:nvSpPr>
          <p:cNvPr id="57348" name="Rectangle 4">
            <a:extLst>
              <a:ext uri="{FF2B5EF4-FFF2-40B4-BE49-F238E27FC236}">
                <a16:creationId xmlns:a16="http://schemas.microsoft.com/office/drawing/2014/main" id="{0EFE7834-0996-4E4C-9F34-BCE3B7BEC5E5}"/>
              </a:ext>
            </a:extLst>
          </p:cNvPr>
          <p:cNvSpPr>
            <a:spLocks/>
          </p:cNvSpPr>
          <p:nvPr/>
        </p:nvSpPr>
        <p:spPr bwMode="auto">
          <a:xfrm>
            <a:off x="595313" y="2628900"/>
            <a:ext cx="471487" cy="219075"/>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400" b="0">
                <a:solidFill>
                  <a:schemeClr val="tx1"/>
                </a:solidFill>
                <a:effectLst>
                  <a:outerShdw blurRad="38100" dist="38100" dir="2700000" algn="tl">
                    <a:srgbClr val="C0C0C0"/>
                  </a:outerShdw>
                </a:effectLst>
                <a:latin typeface="Helvetica Neue Bold Condensed" pitchFamily="18" charset="0"/>
                <a:sym typeface="Helvetica Neue Bold Condensed" pitchFamily="18" charset="0"/>
              </a:rPr>
              <a:t>Fig. 31</a:t>
            </a:r>
          </a:p>
        </p:txBody>
      </p:sp>
      <p:grpSp>
        <p:nvGrpSpPr>
          <p:cNvPr id="191493" name="Group 5">
            <a:extLst>
              <a:ext uri="{FF2B5EF4-FFF2-40B4-BE49-F238E27FC236}">
                <a16:creationId xmlns:a16="http://schemas.microsoft.com/office/drawing/2014/main" id="{AE33EC55-BB1C-446C-9015-B800D2F402EE}"/>
              </a:ext>
            </a:extLst>
          </p:cNvPr>
          <p:cNvGrpSpPr>
            <a:grpSpLocks/>
          </p:cNvGrpSpPr>
          <p:nvPr/>
        </p:nvGrpSpPr>
        <p:grpSpPr bwMode="auto">
          <a:xfrm>
            <a:off x="9321800" y="2057400"/>
            <a:ext cx="393700" cy="736600"/>
            <a:chOff x="0" y="0"/>
            <a:chExt cx="248" cy="463"/>
          </a:xfrm>
        </p:grpSpPr>
        <p:grpSp>
          <p:nvGrpSpPr>
            <p:cNvPr id="191494" name="Group 6">
              <a:extLst>
                <a:ext uri="{FF2B5EF4-FFF2-40B4-BE49-F238E27FC236}">
                  <a16:creationId xmlns:a16="http://schemas.microsoft.com/office/drawing/2014/main" id="{9D44BB88-9239-4B91-8376-D322A2E09A08}"/>
                </a:ext>
              </a:extLst>
            </p:cNvPr>
            <p:cNvGrpSpPr>
              <a:grpSpLocks/>
            </p:cNvGrpSpPr>
            <p:nvPr/>
          </p:nvGrpSpPr>
          <p:grpSpPr bwMode="auto">
            <a:xfrm>
              <a:off x="0" y="0"/>
              <a:ext cx="248" cy="463"/>
              <a:chOff x="0" y="0"/>
              <a:chExt cx="248" cy="463"/>
            </a:xfrm>
          </p:grpSpPr>
          <p:sp>
            <p:nvSpPr>
              <p:cNvPr id="57351" name="Line 7">
                <a:extLst>
                  <a:ext uri="{FF2B5EF4-FFF2-40B4-BE49-F238E27FC236}">
                    <a16:creationId xmlns:a16="http://schemas.microsoft.com/office/drawing/2014/main" id="{330DA2AE-26DE-4A3E-938D-2C199AAE9C8C}"/>
                  </a:ext>
                </a:extLst>
              </p:cNvPr>
              <p:cNvSpPr>
                <a:spLocks noChangeShapeType="1"/>
              </p:cNvSpPr>
              <p:nvPr/>
            </p:nvSpPr>
            <p:spPr bwMode="auto">
              <a:xfrm>
                <a:off x="103" y="0"/>
                <a:ext cx="8" cy="223"/>
              </a:xfrm>
              <a:prstGeom prst="line">
                <a:avLst/>
              </a:prstGeom>
              <a:noFill/>
              <a:ln w="50800">
                <a:solidFill>
                  <a:srgbClr val="289A0C"/>
                </a:solidFill>
                <a:prstDash val="solid"/>
                <a:round/>
                <a:headEnd type="stealth" w="med" len="med"/>
                <a:tailEnd type="none" w="med" len="med"/>
              </a:ln>
            </p:spPr>
            <p:txBody>
              <a:bodyPr/>
              <a:lstStyle/>
              <a:p>
                <a:pPr>
                  <a:defRPr/>
                </a:pPr>
                <a:endParaRPr lang="en-US" b="0">
                  <a:latin typeface="Hoefler Text" pitchFamily="-28" charset="0"/>
                  <a:ea typeface="ヒラギノ明朝 ProN W3" pitchFamily="-28" charset="-128"/>
                  <a:cs typeface="ヒラギノ明朝 ProN W3" pitchFamily="-28" charset="-128"/>
                  <a:sym typeface="Hoefler Text" pitchFamily="-28" charset="0"/>
                </a:endParaRPr>
              </a:p>
            </p:txBody>
          </p:sp>
          <p:sp>
            <p:nvSpPr>
              <p:cNvPr id="57352" name="Oval 8">
                <a:extLst>
                  <a:ext uri="{FF2B5EF4-FFF2-40B4-BE49-F238E27FC236}">
                    <a16:creationId xmlns:a16="http://schemas.microsoft.com/office/drawing/2014/main" id="{642106D1-B164-4E55-8830-DA84242EC088}"/>
                  </a:ext>
                </a:extLst>
              </p:cNvPr>
              <p:cNvSpPr>
                <a:spLocks/>
              </p:cNvSpPr>
              <p:nvPr/>
            </p:nvSpPr>
            <p:spPr bwMode="auto">
              <a:xfrm>
                <a:off x="0" y="215"/>
                <a:ext cx="248" cy="248"/>
              </a:xfrm>
              <a:prstGeom prst="ellipse">
                <a:avLst/>
              </a:prstGeom>
              <a:solidFill>
                <a:srgbClr val="FFF6FC"/>
              </a:solidFill>
              <a:ln w="50800">
                <a:solidFill>
                  <a:srgbClr val="3A9A13"/>
                </a:solidFill>
                <a:prstDash val="solid"/>
                <a:round/>
                <a:headEnd type="none" w="med" len="med"/>
                <a:tailEnd type="none" w="med" len="med"/>
              </a:ln>
            </p:spPr>
            <p:txBody>
              <a:bodyPr lIns="0" tIns="0" rIns="0" bIns="0"/>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endParaRPr lang="en-US" altLang="en-US" b="0">
                  <a:effectLst>
                    <a:outerShdw blurRad="38100" dist="38100" dir="2700000" algn="tl">
                      <a:srgbClr val="C0C0C0"/>
                    </a:outerShdw>
                  </a:effectLst>
                </a:endParaRPr>
              </a:p>
            </p:txBody>
          </p:sp>
        </p:grpSp>
        <p:sp>
          <p:nvSpPr>
            <p:cNvPr id="57353" name="Rectangle 9">
              <a:extLst>
                <a:ext uri="{FF2B5EF4-FFF2-40B4-BE49-F238E27FC236}">
                  <a16:creationId xmlns:a16="http://schemas.microsoft.com/office/drawing/2014/main" id="{062D854D-B7AB-4E3E-8D31-9052DD59E190}"/>
                </a:ext>
              </a:extLst>
            </p:cNvPr>
            <p:cNvSpPr>
              <a:spLocks/>
            </p:cNvSpPr>
            <p:nvPr/>
          </p:nvSpPr>
          <p:spPr bwMode="auto">
            <a:xfrm>
              <a:off x="38" y="215"/>
              <a:ext cx="104" cy="173"/>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800" b="0">
                  <a:solidFill>
                    <a:srgbClr val="1F9322"/>
                  </a:solidFill>
                  <a:effectLst>
                    <a:outerShdw blurRad="38100" dist="38100" dir="2700000" algn="tl">
                      <a:srgbClr val="C0C0C0"/>
                    </a:outerShdw>
                  </a:effectLst>
                  <a:latin typeface="Helvetica Neue" pitchFamily="18" charset="0"/>
                  <a:sym typeface="Helvetica Neue" pitchFamily="18" charset="0"/>
                </a:rPr>
                <a:t>A</a:t>
              </a:r>
            </a:p>
          </p:txBody>
        </p:sp>
      </p:gr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2514" name="Rectangle 2">
            <a:extLst>
              <a:ext uri="{FF2B5EF4-FFF2-40B4-BE49-F238E27FC236}">
                <a16:creationId xmlns:a16="http://schemas.microsoft.com/office/drawing/2014/main" id="{B3AF5AEF-AB6A-4377-9AF0-7961DA3D8D16}"/>
              </a:ext>
            </a:extLst>
          </p:cNvPr>
          <p:cNvSpPr>
            <a:spLocks noGrp="1" noChangeArrowheads="1"/>
          </p:cNvSpPr>
          <p:nvPr>
            <p:ph idx="1"/>
          </p:nvPr>
        </p:nvSpPr>
        <p:spPr bwMode="auto">
          <a:xfrm>
            <a:off x="711200" y="2514600"/>
            <a:ext cx="11506200" cy="5791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Font typeface="Arial" panose="020B0604020202020204" pitchFamily="34" charset="0"/>
              <a:buNone/>
              <a:tabLst>
                <a:tab pos="6399213" algn="l"/>
              </a:tabLst>
            </a:pPr>
            <a:r>
              <a:rPr lang="en-US" altLang="en-US" sz="2400" b="1">
                <a:solidFill>
                  <a:srgbClr val="4F81BD"/>
                </a:solidFill>
                <a:latin typeface="Futura" pitchFamily="18" charset="0"/>
                <a:ea typeface="ＭＳ Ｐゴシック" panose="020B0600070205080204" pitchFamily="34" charset="-128"/>
                <a:cs typeface="Helvetica" panose="020B0604020202020204" pitchFamily="34" charset="0"/>
                <a:sym typeface="Helvetica" panose="020B0604020202020204" pitchFamily="34" charset="0"/>
              </a:rPr>
              <a:t>Editing a Post — Deleting Posts</a:t>
            </a:r>
            <a:endParaRPr lang="en-US" altLang="en-US" sz="2400" b="1">
              <a:solidFill>
                <a:srgbClr val="4F81BD"/>
              </a:solidFill>
              <a:latin typeface="Futura" pitchFamily="18" charset="0"/>
              <a:ea typeface="ヒラギノ角ゴ ProN W6" pitchFamily="18" charset="-128"/>
              <a:sym typeface="Helvetica" panose="020B0604020202020204" pitchFamily="34" charset="0"/>
            </a:endParaRPr>
          </a:p>
          <a:p>
            <a:pPr eaLnBrk="1" hangingPunct="1">
              <a:spcBef>
                <a:spcPts val="700"/>
              </a:spcBef>
              <a:tabLst>
                <a:tab pos="6399213" algn="l"/>
              </a:tabLst>
            </a:pPr>
            <a:r>
              <a:rPr lang="en-US" altLang="en-US" sz="16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There are several reasons why you should limit the number of posts you delete. </a:t>
            </a:r>
            <a:endParaRPr lang="en-US" altLang="en-US" sz="1600">
              <a:solidFill>
                <a:srgbClr val="000000"/>
              </a:solidFill>
              <a:latin typeface="Century Gothic" panose="020B0502020202020204" pitchFamily="34" charset="0"/>
              <a:ea typeface="ＭＳ Ｐゴシック" panose="020B0600070205080204" pitchFamily="34" charset="-128"/>
              <a:cs typeface="Helvetica" panose="020B0604020202020204" pitchFamily="34" charset="0"/>
              <a:sym typeface="Georgia" panose="02040502050405020303" pitchFamily="18" charset="0"/>
            </a:endParaRPr>
          </a:p>
          <a:p>
            <a:pPr eaLnBrk="1" hangingPunct="1">
              <a:lnSpc>
                <a:spcPct val="150000"/>
              </a:lnSpc>
              <a:spcBef>
                <a:spcPts val="700"/>
              </a:spcBef>
              <a:tabLst>
                <a:tab pos="6399213" algn="l"/>
              </a:tabLst>
            </a:pPr>
            <a:r>
              <a:rPr lang="en-US" altLang="en-US" sz="16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SEO &amp; SEM:</a:t>
            </a:r>
            <a:r>
              <a:rPr lang="en-US" altLang="en-US" sz="16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When you delete a post, all of the information about the post is removed from the Wordpress database. </a:t>
            </a:r>
            <a:r>
              <a:rPr lang="en-US" altLang="en-US" sz="1600" b="1" i="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It is irretrievably gone forever.</a:t>
            </a:r>
            <a:r>
              <a:rPr lang="en-US" altLang="en-US" sz="16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a:t>
            </a:r>
            <a:r>
              <a:rPr lang="en-US" altLang="en-US" sz="16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Removing posts from your site can harm your search engine ranking.</a:t>
            </a:r>
            <a:r>
              <a:rPr lang="en-US" altLang="en-US" sz="16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Older, sometimes out of date, pages often get ranked higher than new pages because they have been indexed longer and because there are more links to them. If you delete a page, someone (and search engines) following an older link will get a 404-Page Not Found Error. It’s better to simply make a note on the page that the information has been surpassed by new information and provide a link to the new content (or 301 Redirects). In addition, sites with more content rank higher, so you want to keep adding content instead of exchanging it.</a:t>
            </a:r>
          </a:p>
          <a:p>
            <a:pPr eaLnBrk="1" hangingPunct="1">
              <a:lnSpc>
                <a:spcPct val="150000"/>
              </a:lnSpc>
              <a:spcBef>
                <a:spcPts val="700"/>
              </a:spcBef>
              <a:tabLst>
                <a:tab pos="6399213" algn="l"/>
              </a:tabLst>
            </a:pPr>
            <a:r>
              <a:rPr lang="en-US" altLang="en-US" sz="16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Efficiency: </a:t>
            </a:r>
            <a:r>
              <a:rPr lang="en-US" altLang="en-US" sz="16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If you have content that is relevant for specific periods of time on a regular basis, for example seasonal content such as event information, holiday information or annual sales, rather than re-write the post from scratch, simply put it in storage and then edit or copy-and-paste bits the next time you need it. How? </a:t>
            </a:r>
          </a:p>
          <a:p>
            <a:pPr eaLnBrk="1" hangingPunct="1">
              <a:lnSpc>
                <a:spcPct val="150000"/>
              </a:lnSpc>
              <a:spcBef>
                <a:spcPts val="700"/>
              </a:spcBef>
              <a:buClr>
                <a:srgbClr val="000000"/>
              </a:buClr>
              <a:buSzPct val="125000"/>
              <a:buFont typeface="Georgia" panose="02040502050405020303" pitchFamily="18" charset="0"/>
              <a:buChar char="•"/>
              <a:tabLst>
                <a:tab pos="6399213" algn="l"/>
              </a:tabLst>
            </a:pPr>
            <a:r>
              <a:rPr lang="en-US" altLang="en-US" sz="16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To change the status of a post, Click on the “Edit” link </a:t>
            </a:r>
            <a:r>
              <a:rPr lang="en-US" altLang="en-US" sz="16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beside the Status info in the Publish input box (</a:t>
            </a:r>
            <a:r>
              <a:rPr lang="en-US" altLang="en-US" sz="1600">
                <a:solidFill>
                  <a:srgbClr val="3A9A13"/>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A</a:t>
            </a:r>
            <a:r>
              <a:rPr lang="en-US" altLang="en-US" sz="16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r>
              <a:rPr lang="en-US" altLang="en-US" sz="16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and select “Draft” from the options menu.</a:t>
            </a:r>
            <a:endParaRPr lang="en-US" altLang="en-US" sz="1600" b="1">
              <a:solidFill>
                <a:srgbClr val="000000"/>
              </a:solidFill>
              <a:latin typeface="Century Gothic" panose="020B0502020202020204" pitchFamily="34" charset="0"/>
              <a:ea typeface="ヒラギノ明朝 ProN W6" pitchFamily="18" charset="-128"/>
              <a:sym typeface="Georgia" panose="02040502050405020303" pitchFamily="18" charset="0"/>
            </a:endParaRPr>
          </a:p>
          <a:p>
            <a:pPr eaLnBrk="1" hangingPunct="1">
              <a:lnSpc>
                <a:spcPct val="150000"/>
              </a:lnSpc>
              <a:spcBef>
                <a:spcPts val="700"/>
              </a:spcBef>
              <a:buClr>
                <a:srgbClr val="000000"/>
              </a:buClr>
              <a:buSzPct val="125000"/>
              <a:buFont typeface="Georgia" panose="02040502050405020303" pitchFamily="18" charset="0"/>
              <a:buChar char="•"/>
              <a:tabLst>
                <a:tab pos="6399213" algn="l"/>
              </a:tabLst>
            </a:pPr>
            <a:endParaRPr lang="en-US" altLang="en-US" sz="1800" b="1">
              <a:solidFill>
                <a:srgbClr val="000000"/>
              </a:solidFill>
              <a:latin typeface="Century Gothic" panose="020B0502020202020204" pitchFamily="34" charset="0"/>
              <a:ea typeface="ヒラギノ明朝 ProN W6" pitchFamily="18" charset="-128"/>
              <a:sym typeface="Georgia" panose="02040502050405020303" pitchFamily="18" charset="0"/>
            </a:endParaRPr>
          </a:p>
        </p:txBody>
      </p:sp>
      <p:pic>
        <p:nvPicPr>
          <p:cNvPr id="192515" name="Picture 3">
            <a:extLst>
              <a:ext uri="{FF2B5EF4-FFF2-40B4-BE49-F238E27FC236}">
                <a16:creationId xmlns:a16="http://schemas.microsoft.com/office/drawing/2014/main" id="{B3D3B2D1-EE75-430B-9543-BF6DA1DE1C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00" y="304800"/>
            <a:ext cx="10439400" cy="21336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58372" name="Rectangle 4">
            <a:extLst>
              <a:ext uri="{FF2B5EF4-FFF2-40B4-BE49-F238E27FC236}">
                <a16:creationId xmlns:a16="http://schemas.microsoft.com/office/drawing/2014/main" id="{BCC0399E-B6D4-4C11-86E1-993FD3C111D0}"/>
              </a:ext>
            </a:extLst>
          </p:cNvPr>
          <p:cNvSpPr>
            <a:spLocks/>
          </p:cNvSpPr>
          <p:nvPr/>
        </p:nvSpPr>
        <p:spPr bwMode="auto">
          <a:xfrm>
            <a:off x="392113" y="2209800"/>
            <a:ext cx="471487" cy="219075"/>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400" b="0">
                <a:solidFill>
                  <a:schemeClr val="tx1"/>
                </a:solidFill>
                <a:effectLst>
                  <a:outerShdw blurRad="38100" dist="38100" dir="2700000" algn="tl">
                    <a:srgbClr val="C0C0C0"/>
                  </a:outerShdw>
                </a:effectLst>
                <a:latin typeface="Helvetica Neue Bold Condensed" pitchFamily="18" charset="0"/>
                <a:sym typeface="Helvetica Neue Bold Condensed" pitchFamily="18" charset="0"/>
              </a:rPr>
              <a:t>Fig. 32</a:t>
            </a:r>
          </a:p>
        </p:txBody>
      </p:sp>
      <p:grpSp>
        <p:nvGrpSpPr>
          <p:cNvPr id="192517" name="Group 5">
            <a:extLst>
              <a:ext uri="{FF2B5EF4-FFF2-40B4-BE49-F238E27FC236}">
                <a16:creationId xmlns:a16="http://schemas.microsoft.com/office/drawing/2014/main" id="{9562A0DD-6E5D-44DA-A26B-341247DFD1AB}"/>
              </a:ext>
            </a:extLst>
          </p:cNvPr>
          <p:cNvGrpSpPr>
            <a:grpSpLocks/>
          </p:cNvGrpSpPr>
          <p:nvPr/>
        </p:nvGrpSpPr>
        <p:grpSpPr bwMode="auto">
          <a:xfrm>
            <a:off x="9613900" y="533400"/>
            <a:ext cx="393700" cy="736600"/>
            <a:chOff x="0" y="0"/>
            <a:chExt cx="248" cy="464"/>
          </a:xfrm>
        </p:grpSpPr>
        <p:grpSp>
          <p:nvGrpSpPr>
            <p:cNvPr id="192518" name="Group 6">
              <a:extLst>
                <a:ext uri="{FF2B5EF4-FFF2-40B4-BE49-F238E27FC236}">
                  <a16:creationId xmlns:a16="http://schemas.microsoft.com/office/drawing/2014/main" id="{D0EEB70B-D812-4321-AE88-20E35A68165F}"/>
                </a:ext>
              </a:extLst>
            </p:cNvPr>
            <p:cNvGrpSpPr>
              <a:grpSpLocks/>
            </p:cNvGrpSpPr>
            <p:nvPr/>
          </p:nvGrpSpPr>
          <p:grpSpPr bwMode="auto">
            <a:xfrm>
              <a:off x="0" y="0"/>
              <a:ext cx="248" cy="464"/>
              <a:chOff x="0" y="0"/>
              <a:chExt cx="248" cy="464"/>
            </a:xfrm>
          </p:grpSpPr>
          <p:sp>
            <p:nvSpPr>
              <p:cNvPr id="58375" name="Line 7">
                <a:extLst>
                  <a:ext uri="{FF2B5EF4-FFF2-40B4-BE49-F238E27FC236}">
                    <a16:creationId xmlns:a16="http://schemas.microsoft.com/office/drawing/2014/main" id="{4F2030EF-70D8-47E4-A1E7-2528207587CC}"/>
                  </a:ext>
                </a:extLst>
              </p:cNvPr>
              <p:cNvSpPr>
                <a:spLocks noChangeShapeType="1"/>
              </p:cNvSpPr>
              <p:nvPr/>
            </p:nvSpPr>
            <p:spPr bwMode="auto">
              <a:xfrm rot="10800000">
                <a:off x="127" y="223"/>
                <a:ext cx="0" cy="241"/>
              </a:xfrm>
              <a:prstGeom prst="line">
                <a:avLst/>
              </a:prstGeom>
              <a:noFill/>
              <a:ln w="50800">
                <a:solidFill>
                  <a:srgbClr val="289A0C"/>
                </a:solidFill>
                <a:prstDash val="solid"/>
                <a:round/>
                <a:headEnd type="stealth" w="med" len="med"/>
                <a:tailEnd type="none" w="med" len="med"/>
              </a:ln>
            </p:spPr>
            <p:txBody>
              <a:bodyPr/>
              <a:lstStyle/>
              <a:p>
                <a:pPr>
                  <a:defRPr/>
                </a:pPr>
                <a:endParaRPr lang="en-US" b="0">
                  <a:latin typeface="Hoefler Text" pitchFamily="-28" charset="0"/>
                  <a:ea typeface="ヒラギノ明朝 ProN W3" pitchFamily="-28" charset="-128"/>
                  <a:cs typeface="ヒラギノ明朝 ProN W3" pitchFamily="-28" charset="-128"/>
                  <a:sym typeface="Hoefler Text" pitchFamily="-28" charset="0"/>
                </a:endParaRPr>
              </a:p>
            </p:txBody>
          </p:sp>
          <p:sp>
            <p:nvSpPr>
              <p:cNvPr id="58376" name="Oval 8">
                <a:extLst>
                  <a:ext uri="{FF2B5EF4-FFF2-40B4-BE49-F238E27FC236}">
                    <a16:creationId xmlns:a16="http://schemas.microsoft.com/office/drawing/2014/main" id="{5B50BCB0-15A4-44EC-A36E-C4C869B761D7}"/>
                  </a:ext>
                </a:extLst>
              </p:cNvPr>
              <p:cNvSpPr>
                <a:spLocks/>
              </p:cNvSpPr>
              <p:nvPr/>
            </p:nvSpPr>
            <p:spPr bwMode="auto">
              <a:xfrm>
                <a:off x="0" y="0"/>
                <a:ext cx="248" cy="248"/>
              </a:xfrm>
              <a:prstGeom prst="ellipse">
                <a:avLst/>
              </a:prstGeom>
              <a:solidFill>
                <a:srgbClr val="FFF6FC"/>
              </a:solidFill>
              <a:ln w="50800">
                <a:solidFill>
                  <a:srgbClr val="3A9A13"/>
                </a:solidFill>
                <a:prstDash val="solid"/>
                <a:round/>
                <a:headEnd type="none" w="med" len="med"/>
                <a:tailEnd type="none" w="med" len="med"/>
              </a:ln>
            </p:spPr>
            <p:txBody>
              <a:bodyPr lIns="0" tIns="0" rIns="0" bIns="0"/>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endParaRPr lang="en-US" altLang="en-US" b="0">
                  <a:effectLst>
                    <a:outerShdw blurRad="38100" dist="38100" dir="2700000" algn="tl">
                      <a:srgbClr val="C0C0C0"/>
                    </a:outerShdw>
                  </a:effectLst>
                </a:endParaRPr>
              </a:p>
            </p:txBody>
          </p:sp>
        </p:grpSp>
        <p:sp>
          <p:nvSpPr>
            <p:cNvPr id="58377" name="Rectangle 9">
              <a:extLst>
                <a:ext uri="{FF2B5EF4-FFF2-40B4-BE49-F238E27FC236}">
                  <a16:creationId xmlns:a16="http://schemas.microsoft.com/office/drawing/2014/main" id="{09EFDC1B-CC06-447F-B319-7C6AAACFC8FA}"/>
                </a:ext>
              </a:extLst>
            </p:cNvPr>
            <p:cNvSpPr>
              <a:spLocks/>
            </p:cNvSpPr>
            <p:nvPr/>
          </p:nvSpPr>
          <p:spPr bwMode="auto">
            <a:xfrm>
              <a:off x="41" y="4"/>
              <a:ext cx="97" cy="174"/>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800" b="0">
                  <a:solidFill>
                    <a:srgbClr val="1F9322"/>
                  </a:solidFill>
                  <a:effectLst>
                    <a:outerShdw blurRad="38100" dist="38100" dir="2700000" algn="tl">
                      <a:srgbClr val="C0C0C0"/>
                    </a:outerShdw>
                  </a:effectLst>
                  <a:latin typeface="Helvetica Neue" pitchFamily="18" charset="0"/>
                  <a:sym typeface="Helvetica Neue" pitchFamily="18" charset="0"/>
                </a:rPr>
                <a:t>A</a:t>
              </a:r>
            </a:p>
          </p:txBody>
        </p:sp>
      </p:gr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93546" name="Object 10">
            <a:extLst>
              <a:ext uri="{FF2B5EF4-FFF2-40B4-BE49-F238E27FC236}">
                <a16:creationId xmlns:a16="http://schemas.microsoft.com/office/drawing/2014/main" id="{AC5EAA78-CFB2-453A-9971-78371F8207DC}"/>
              </a:ext>
            </a:extLst>
          </p:cNvPr>
          <p:cNvGraphicFramePr>
            <a:graphicFrameLocks noChangeAspect="1"/>
          </p:cNvGraphicFramePr>
          <p:nvPr/>
        </p:nvGraphicFramePr>
        <p:xfrm>
          <a:off x="1244600" y="304800"/>
          <a:ext cx="10134600" cy="5222875"/>
        </p:xfrm>
        <a:graphic>
          <a:graphicData uri="http://schemas.openxmlformats.org/presentationml/2006/ole">
            <mc:AlternateContent xmlns:mc="http://schemas.openxmlformats.org/markup-compatibility/2006">
              <mc:Choice xmlns:v="urn:schemas-microsoft-com:vml" Requires="v">
                <p:oleObj spid="_x0000_s193547" name="Image" r:id="rId3" imgW="14539683" imgH="7492063" progId="Photoshop.Image.11">
                  <p:embed/>
                </p:oleObj>
              </mc:Choice>
              <mc:Fallback>
                <p:oleObj name="Image" r:id="rId3" imgW="14539683" imgH="7492063" progId="Photoshop.Image.11">
                  <p:embed/>
                  <p:pic>
                    <p:nvPicPr>
                      <p:cNvPr id="0" name="Object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44600" y="304800"/>
                        <a:ext cx="10134600" cy="5222875"/>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3538" name="Rectangle 2">
            <a:extLst>
              <a:ext uri="{FF2B5EF4-FFF2-40B4-BE49-F238E27FC236}">
                <a16:creationId xmlns:a16="http://schemas.microsoft.com/office/drawing/2014/main" id="{6A4BED8C-E625-4FDB-ACF2-A7370FF943A7}"/>
              </a:ext>
            </a:extLst>
          </p:cNvPr>
          <p:cNvSpPr>
            <a:spLocks noGrp="1" noChangeArrowheads="1"/>
          </p:cNvSpPr>
          <p:nvPr>
            <p:ph idx="1"/>
          </p:nvPr>
        </p:nvSpPr>
        <p:spPr bwMode="auto">
          <a:xfrm>
            <a:off x="1320800" y="5562600"/>
            <a:ext cx="10464800" cy="27051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Font typeface="Arial" panose="020B0604020202020204" pitchFamily="34" charset="0"/>
              <a:buNone/>
              <a:tabLst>
                <a:tab pos="6399213" algn="l"/>
              </a:tabLst>
            </a:pPr>
            <a:r>
              <a:rPr lang="en-US" altLang="en-US" sz="2400" b="1">
                <a:solidFill>
                  <a:srgbClr val="4F81BD"/>
                </a:solidFill>
                <a:latin typeface="Futura" pitchFamily="18" charset="0"/>
                <a:ea typeface="ＭＳ Ｐゴシック" panose="020B0600070205080204" pitchFamily="34" charset="-128"/>
                <a:cs typeface="Helvetica" panose="020B0604020202020204" pitchFamily="34" charset="0"/>
                <a:sym typeface="Helvetica" panose="020B0604020202020204" pitchFamily="34" charset="0"/>
              </a:rPr>
              <a:t>Adding &amp; Editing Categories</a:t>
            </a:r>
            <a:endParaRPr lang="en-US" altLang="en-US" sz="2400" b="1">
              <a:solidFill>
                <a:srgbClr val="4F81BD"/>
              </a:solidFill>
              <a:latin typeface="Futura" pitchFamily="18" charset="0"/>
              <a:ea typeface="ヒラギノ角ゴ ProN W6" pitchFamily="18" charset="-128"/>
              <a:sym typeface="Helvetica" panose="020B0604020202020204" pitchFamily="34" charset="0"/>
            </a:endParaRPr>
          </a:p>
          <a:p>
            <a:pPr eaLnBrk="1" hangingPunct="1">
              <a:spcBef>
                <a:spcPts val="700"/>
              </a:spcBef>
              <a:tabLst>
                <a:tab pos="6399213" algn="l"/>
              </a:tabLst>
            </a:pP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The ability to organize posts by categories (or subjects) is one of the greatest strengths of a Content Management System (CMS) like Wordpress. Even if you have already published the content, you can change posts categories and re-organize your web site instantly. </a:t>
            </a:r>
          </a:p>
          <a:p>
            <a:pPr eaLnBrk="1" hangingPunct="1">
              <a:lnSpc>
                <a:spcPct val="150000"/>
              </a:lnSpc>
              <a:spcBef>
                <a:spcPts val="700"/>
              </a:spcBef>
              <a:buClr>
                <a:srgbClr val="000000"/>
              </a:buClr>
              <a:buSzPct val="125000"/>
              <a:buFont typeface="Georgia" panose="02040502050405020303" pitchFamily="18" charset="0"/>
              <a:buChar char="•"/>
              <a:tabLst>
                <a:tab pos="6399213" algn="l"/>
              </a:tabLst>
            </a:pP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To get to the Categories administration view, Click on the “Categories” link </a:t>
            </a: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in the Posts navigation menu </a:t>
            </a: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r>
              <a:rPr lang="en-US" altLang="en-US" sz="2000" b="1">
                <a:solidFill>
                  <a:srgbClr val="3A9A13"/>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A</a:t>
            </a: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endParaRPr lang="en-US" altLang="en-US" sz="2000" b="1">
              <a:solidFill>
                <a:srgbClr val="000000"/>
              </a:solidFill>
              <a:latin typeface="Century Gothic" panose="020B0502020202020204" pitchFamily="34" charset="0"/>
              <a:ea typeface="ヒラギノ明朝 ProN W6" pitchFamily="18" charset="-128"/>
              <a:sym typeface="Georgia" panose="02040502050405020303" pitchFamily="18" charset="0"/>
            </a:endParaRPr>
          </a:p>
        </p:txBody>
      </p:sp>
      <p:sp>
        <p:nvSpPr>
          <p:cNvPr id="59396" name="Rectangle 4">
            <a:extLst>
              <a:ext uri="{FF2B5EF4-FFF2-40B4-BE49-F238E27FC236}">
                <a16:creationId xmlns:a16="http://schemas.microsoft.com/office/drawing/2014/main" id="{3D742DAD-7703-4820-8E7F-22416CFAB4A0}"/>
              </a:ext>
            </a:extLst>
          </p:cNvPr>
          <p:cNvSpPr>
            <a:spLocks/>
          </p:cNvSpPr>
          <p:nvPr/>
        </p:nvSpPr>
        <p:spPr bwMode="auto">
          <a:xfrm>
            <a:off x="519113" y="5227638"/>
            <a:ext cx="471487" cy="219075"/>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400" b="0">
                <a:solidFill>
                  <a:schemeClr val="tx1"/>
                </a:solidFill>
                <a:effectLst>
                  <a:outerShdw blurRad="38100" dist="38100" dir="2700000" algn="tl">
                    <a:srgbClr val="C0C0C0"/>
                  </a:outerShdw>
                </a:effectLst>
                <a:latin typeface="Helvetica Neue Bold Condensed" pitchFamily="18" charset="0"/>
                <a:sym typeface="Helvetica Neue Bold Condensed" pitchFamily="18" charset="0"/>
              </a:rPr>
              <a:t>Fig. 33</a:t>
            </a:r>
          </a:p>
        </p:txBody>
      </p:sp>
      <p:grpSp>
        <p:nvGrpSpPr>
          <p:cNvPr id="193541" name="Group 5">
            <a:extLst>
              <a:ext uri="{FF2B5EF4-FFF2-40B4-BE49-F238E27FC236}">
                <a16:creationId xmlns:a16="http://schemas.microsoft.com/office/drawing/2014/main" id="{FAFC24A1-2418-4A98-B80D-6D64E0C7D70D}"/>
              </a:ext>
            </a:extLst>
          </p:cNvPr>
          <p:cNvGrpSpPr>
            <a:grpSpLocks/>
          </p:cNvGrpSpPr>
          <p:nvPr/>
        </p:nvGrpSpPr>
        <p:grpSpPr bwMode="auto">
          <a:xfrm>
            <a:off x="1689100" y="2743200"/>
            <a:ext cx="393700" cy="736600"/>
            <a:chOff x="0" y="0"/>
            <a:chExt cx="248" cy="463"/>
          </a:xfrm>
        </p:grpSpPr>
        <p:grpSp>
          <p:nvGrpSpPr>
            <p:cNvPr id="193542" name="Group 6">
              <a:extLst>
                <a:ext uri="{FF2B5EF4-FFF2-40B4-BE49-F238E27FC236}">
                  <a16:creationId xmlns:a16="http://schemas.microsoft.com/office/drawing/2014/main" id="{567C92D4-F292-4105-BB18-264E4C578F80}"/>
                </a:ext>
              </a:extLst>
            </p:cNvPr>
            <p:cNvGrpSpPr>
              <a:grpSpLocks/>
            </p:cNvGrpSpPr>
            <p:nvPr/>
          </p:nvGrpSpPr>
          <p:grpSpPr bwMode="auto">
            <a:xfrm>
              <a:off x="0" y="0"/>
              <a:ext cx="248" cy="463"/>
              <a:chOff x="0" y="0"/>
              <a:chExt cx="248" cy="463"/>
            </a:xfrm>
          </p:grpSpPr>
          <p:sp>
            <p:nvSpPr>
              <p:cNvPr id="59399" name="Line 7">
                <a:extLst>
                  <a:ext uri="{FF2B5EF4-FFF2-40B4-BE49-F238E27FC236}">
                    <a16:creationId xmlns:a16="http://schemas.microsoft.com/office/drawing/2014/main" id="{73B27F27-AE30-4638-B620-F8FB91CF9358}"/>
                  </a:ext>
                </a:extLst>
              </p:cNvPr>
              <p:cNvSpPr>
                <a:spLocks noChangeShapeType="1"/>
              </p:cNvSpPr>
              <p:nvPr/>
            </p:nvSpPr>
            <p:spPr bwMode="auto">
              <a:xfrm>
                <a:off x="103" y="0"/>
                <a:ext cx="8" cy="223"/>
              </a:xfrm>
              <a:prstGeom prst="line">
                <a:avLst/>
              </a:prstGeom>
              <a:noFill/>
              <a:ln w="50800">
                <a:solidFill>
                  <a:srgbClr val="289A0C"/>
                </a:solidFill>
                <a:prstDash val="solid"/>
                <a:round/>
                <a:headEnd type="stealth" w="med" len="med"/>
                <a:tailEnd type="none" w="med" len="med"/>
              </a:ln>
            </p:spPr>
            <p:txBody>
              <a:bodyPr/>
              <a:lstStyle/>
              <a:p>
                <a:pPr>
                  <a:defRPr/>
                </a:pPr>
                <a:endParaRPr lang="en-US" b="0">
                  <a:latin typeface="Hoefler Text" pitchFamily="-28" charset="0"/>
                  <a:ea typeface="ヒラギノ明朝 ProN W3" pitchFamily="-28" charset="-128"/>
                  <a:cs typeface="ヒラギノ明朝 ProN W3" pitchFamily="-28" charset="-128"/>
                  <a:sym typeface="Hoefler Text" pitchFamily="-28" charset="0"/>
                </a:endParaRPr>
              </a:p>
            </p:txBody>
          </p:sp>
          <p:sp>
            <p:nvSpPr>
              <p:cNvPr id="59400" name="Oval 8">
                <a:extLst>
                  <a:ext uri="{FF2B5EF4-FFF2-40B4-BE49-F238E27FC236}">
                    <a16:creationId xmlns:a16="http://schemas.microsoft.com/office/drawing/2014/main" id="{A23B7C3D-414A-4FD3-AD3D-117119E5B25B}"/>
                  </a:ext>
                </a:extLst>
              </p:cNvPr>
              <p:cNvSpPr>
                <a:spLocks/>
              </p:cNvSpPr>
              <p:nvPr/>
            </p:nvSpPr>
            <p:spPr bwMode="auto">
              <a:xfrm>
                <a:off x="0" y="215"/>
                <a:ext cx="248" cy="248"/>
              </a:xfrm>
              <a:prstGeom prst="ellipse">
                <a:avLst/>
              </a:prstGeom>
              <a:solidFill>
                <a:srgbClr val="FFF6FC"/>
              </a:solidFill>
              <a:ln w="50800">
                <a:solidFill>
                  <a:srgbClr val="3A9A13"/>
                </a:solidFill>
                <a:prstDash val="solid"/>
                <a:round/>
                <a:headEnd type="none" w="med" len="med"/>
                <a:tailEnd type="none" w="med" len="med"/>
              </a:ln>
            </p:spPr>
            <p:txBody>
              <a:bodyPr lIns="0" tIns="0" rIns="0" bIns="0"/>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endParaRPr lang="en-US" altLang="en-US" b="0">
                  <a:effectLst>
                    <a:outerShdw blurRad="38100" dist="38100" dir="2700000" algn="tl">
                      <a:srgbClr val="C0C0C0"/>
                    </a:outerShdw>
                  </a:effectLst>
                </a:endParaRPr>
              </a:p>
            </p:txBody>
          </p:sp>
        </p:grpSp>
        <p:sp>
          <p:nvSpPr>
            <p:cNvPr id="59401" name="Rectangle 9">
              <a:extLst>
                <a:ext uri="{FF2B5EF4-FFF2-40B4-BE49-F238E27FC236}">
                  <a16:creationId xmlns:a16="http://schemas.microsoft.com/office/drawing/2014/main" id="{810EF81C-78B6-4EE6-9586-BBF5782DECC4}"/>
                </a:ext>
              </a:extLst>
            </p:cNvPr>
            <p:cNvSpPr>
              <a:spLocks/>
            </p:cNvSpPr>
            <p:nvPr/>
          </p:nvSpPr>
          <p:spPr bwMode="auto">
            <a:xfrm>
              <a:off x="38" y="215"/>
              <a:ext cx="104" cy="173"/>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800" b="0">
                  <a:solidFill>
                    <a:srgbClr val="1F9322"/>
                  </a:solidFill>
                  <a:effectLst>
                    <a:outerShdw blurRad="38100" dist="38100" dir="2700000" algn="tl">
                      <a:srgbClr val="C0C0C0"/>
                    </a:outerShdw>
                  </a:effectLst>
                  <a:latin typeface="Helvetica Neue" pitchFamily="18" charset="0"/>
                  <a:sym typeface="Helvetica Neue" pitchFamily="18" charset="0"/>
                </a:rPr>
                <a:t>A</a:t>
              </a:r>
            </a:p>
          </p:txBody>
        </p:sp>
      </p:gr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94565" name="Object 5">
            <a:extLst>
              <a:ext uri="{FF2B5EF4-FFF2-40B4-BE49-F238E27FC236}">
                <a16:creationId xmlns:a16="http://schemas.microsoft.com/office/drawing/2014/main" id="{AFC6BC39-4F37-4F4A-B0E9-30B304CB6B3F}"/>
              </a:ext>
            </a:extLst>
          </p:cNvPr>
          <p:cNvGraphicFramePr>
            <a:graphicFrameLocks noChangeAspect="1"/>
          </p:cNvGraphicFramePr>
          <p:nvPr/>
        </p:nvGraphicFramePr>
        <p:xfrm>
          <a:off x="1397000" y="228600"/>
          <a:ext cx="10134600" cy="4613275"/>
        </p:xfrm>
        <a:graphic>
          <a:graphicData uri="http://schemas.openxmlformats.org/presentationml/2006/ole">
            <mc:AlternateContent xmlns:mc="http://schemas.openxmlformats.org/markup-compatibility/2006">
              <mc:Choice xmlns:v="urn:schemas-microsoft-com:vml" Requires="v">
                <p:oleObj spid="_x0000_s194566" name="Image" r:id="rId3" imgW="14539683" imgH="7492063" progId="Photoshop.Image.11">
                  <p:embed/>
                </p:oleObj>
              </mc:Choice>
              <mc:Fallback>
                <p:oleObj name="Image" r:id="rId3" imgW="14539683" imgH="7492063" progId="Photoshop.Image.11">
                  <p:embed/>
                  <p:pic>
                    <p:nvPicPr>
                      <p:cNvPr id="0" name="Object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97000" y="228600"/>
                        <a:ext cx="10134600" cy="4613275"/>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562" name="Rectangle 2">
            <a:extLst>
              <a:ext uri="{FF2B5EF4-FFF2-40B4-BE49-F238E27FC236}">
                <a16:creationId xmlns:a16="http://schemas.microsoft.com/office/drawing/2014/main" id="{4631BFBC-68CE-42CE-933B-CB263A64CF80}"/>
              </a:ext>
            </a:extLst>
          </p:cNvPr>
          <p:cNvSpPr>
            <a:spLocks noGrp="1" noChangeArrowheads="1"/>
          </p:cNvSpPr>
          <p:nvPr>
            <p:ph idx="1"/>
          </p:nvPr>
        </p:nvSpPr>
        <p:spPr bwMode="auto">
          <a:xfrm>
            <a:off x="1244600" y="5029200"/>
            <a:ext cx="10464800" cy="3352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Font typeface="Arial" panose="020B0604020202020204" pitchFamily="34" charset="0"/>
              <a:buNone/>
              <a:tabLst>
                <a:tab pos="6399213" algn="l"/>
              </a:tabLst>
            </a:pPr>
            <a:r>
              <a:rPr lang="en-US" altLang="en-US" sz="2400" b="1">
                <a:solidFill>
                  <a:srgbClr val="4F81BD"/>
                </a:solidFill>
                <a:latin typeface="Futura" pitchFamily="18" charset="0"/>
                <a:ea typeface="ＭＳ Ｐゴシック" panose="020B0600070205080204" pitchFamily="34" charset="-128"/>
                <a:cs typeface="Helvetica" panose="020B0604020202020204" pitchFamily="34" charset="0"/>
                <a:sym typeface="Helvetica" panose="020B0604020202020204" pitchFamily="34" charset="0"/>
              </a:rPr>
              <a:t>Adding &amp; Editing Categories</a:t>
            </a:r>
            <a:endParaRPr lang="en-US" altLang="en-US" sz="2400" b="1">
              <a:solidFill>
                <a:srgbClr val="4F81BD"/>
              </a:solidFill>
              <a:latin typeface="Futura" pitchFamily="18" charset="0"/>
              <a:ea typeface="ヒラギノ角ゴ ProN W6" pitchFamily="18" charset="-128"/>
              <a:sym typeface="Helvetica" panose="020B0604020202020204" pitchFamily="34" charset="0"/>
            </a:endParaRPr>
          </a:p>
          <a:p>
            <a:pPr eaLnBrk="1" hangingPunct="1">
              <a:spcBef>
                <a:spcPts val="700"/>
              </a:spcBef>
              <a:tabLst>
                <a:tab pos="6399213" algn="l"/>
              </a:tabLst>
            </a:pP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It’s best to start with a small group of broad categories. If you find that 10% or more of a category is on the same sub-topic, then it might be good candidate for its own category or child category. </a:t>
            </a:r>
          </a:p>
          <a:p>
            <a:pPr eaLnBrk="1" hangingPunct="1">
              <a:lnSpc>
                <a:spcPct val="150000"/>
              </a:lnSpc>
              <a:spcBef>
                <a:spcPts val="700"/>
              </a:spcBef>
              <a:tabLst>
                <a:tab pos="6399213" algn="l"/>
              </a:tabLst>
            </a:pP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You can also assign a post to more than one category, but beware — to visitors, including search engines, it looks like 2 web pages with the exact same content. Google and other search engines will penalize your ranking for duplicate content on a site.</a:t>
            </a:r>
          </a:p>
        </p:txBody>
      </p:sp>
      <p:sp>
        <p:nvSpPr>
          <p:cNvPr id="60420" name="Rectangle 4">
            <a:extLst>
              <a:ext uri="{FF2B5EF4-FFF2-40B4-BE49-F238E27FC236}">
                <a16:creationId xmlns:a16="http://schemas.microsoft.com/office/drawing/2014/main" id="{F86563D7-9A8C-45BF-9EEA-073F886DCA29}"/>
              </a:ext>
            </a:extLst>
          </p:cNvPr>
          <p:cNvSpPr>
            <a:spLocks/>
          </p:cNvSpPr>
          <p:nvPr/>
        </p:nvSpPr>
        <p:spPr bwMode="auto">
          <a:xfrm>
            <a:off x="671513" y="4876800"/>
            <a:ext cx="474662" cy="219075"/>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400" b="0">
                <a:solidFill>
                  <a:schemeClr val="tx1"/>
                </a:solidFill>
                <a:effectLst>
                  <a:outerShdw blurRad="38100" dist="38100" dir="2700000" algn="tl">
                    <a:srgbClr val="C0C0C0"/>
                  </a:outerShdw>
                </a:effectLst>
                <a:latin typeface="Helvetica Neue Bold Condensed" pitchFamily="18" charset="0"/>
                <a:sym typeface="Helvetica Neue Bold Condensed" pitchFamily="18" charset="0"/>
              </a:rPr>
              <a:t>Fig. 34</a:t>
            </a: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95601" name="Object 17">
            <a:extLst>
              <a:ext uri="{FF2B5EF4-FFF2-40B4-BE49-F238E27FC236}">
                <a16:creationId xmlns:a16="http://schemas.microsoft.com/office/drawing/2014/main" id="{BF7385EC-9652-40A8-AE17-0C67EEC000B7}"/>
              </a:ext>
            </a:extLst>
          </p:cNvPr>
          <p:cNvGraphicFramePr>
            <a:graphicFrameLocks noChangeAspect="1"/>
          </p:cNvGraphicFramePr>
          <p:nvPr/>
        </p:nvGraphicFramePr>
        <p:xfrm>
          <a:off x="1625600" y="139700"/>
          <a:ext cx="9690100" cy="5194300"/>
        </p:xfrm>
        <a:graphic>
          <a:graphicData uri="http://schemas.openxmlformats.org/presentationml/2006/ole">
            <mc:AlternateContent xmlns:mc="http://schemas.openxmlformats.org/markup-compatibility/2006">
              <mc:Choice xmlns:v="urn:schemas-microsoft-com:vml" Requires="v">
                <p:oleObj spid="_x0000_s195602" name="Image" r:id="rId3" imgW="12977778" imgH="8177778" progId="Photoshop.Image.11">
                  <p:embed/>
                </p:oleObj>
              </mc:Choice>
              <mc:Fallback>
                <p:oleObj name="Image" r:id="rId3" imgW="12977778" imgH="8177778" progId="Photoshop.Image.11">
                  <p:embed/>
                  <p:pic>
                    <p:nvPicPr>
                      <p:cNvPr id="0" name="Object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25600" y="139700"/>
                        <a:ext cx="9690100" cy="519430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5586" name="Rectangle 2">
            <a:extLst>
              <a:ext uri="{FF2B5EF4-FFF2-40B4-BE49-F238E27FC236}">
                <a16:creationId xmlns:a16="http://schemas.microsoft.com/office/drawing/2014/main" id="{7CA544E9-D222-466C-B3BF-D9ED0CCD5F46}"/>
              </a:ext>
            </a:extLst>
          </p:cNvPr>
          <p:cNvSpPr>
            <a:spLocks noGrp="1" noChangeArrowheads="1"/>
          </p:cNvSpPr>
          <p:nvPr>
            <p:ph idx="1"/>
          </p:nvPr>
        </p:nvSpPr>
        <p:spPr bwMode="auto">
          <a:xfrm>
            <a:off x="1320800" y="5499100"/>
            <a:ext cx="10464800" cy="28067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Font typeface="Arial" panose="020B0604020202020204" pitchFamily="34" charset="0"/>
              <a:buNone/>
              <a:tabLst>
                <a:tab pos="6399213" algn="l"/>
              </a:tabLst>
            </a:pPr>
            <a:r>
              <a:rPr lang="en-US" altLang="en-US" sz="2400" b="1">
                <a:solidFill>
                  <a:srgbClr val="4F81BD"/>
                </a:solidFill>
                <a:latin typeface="Futura" pitchFamily="18" charset="0"/>
                <a:ea typeface="ＭＳ Ｐゴシック" panose="020B0600070205080204" pitchFamily="34" charset="-128"/>
                <a:cs typeface="Helvetica" panose="020B0604020202020204" pitchFamily="34" charset="0"/>
                <a:sym typeface="Helvetica" panose="020B0604020202020204" pitchFamily="34" charset="0"/>
              </a:rPr>
              <a:t>Adding &amp; Editing Categories</a:t>
            </a:r>
            <a:endParaRPr lang="en-US" altLang="en-US" sz="2400" b="1">
              <a:solidFill>
                <a:srgbClr val="4F81BD"/>
              </a:solidFill>
              <a:latin typeface="Futura" pitchFamily="18" charset="0"/>
              <a:ea typeface="ヒラギノ角ゴ ProN W6" pitchFamily="18" charset="-128"/>
              <a:sym typeface="Helvetica" panose="020B0604020202020204" pitchFamily="34" charset="0"/>
            </a:endParaRPr>
          </a:p>
          <a:p>
            <a:pPr eaLnBrk="1" hangingPunct="1">
              <a:spcBef>
                <a:spcPts val="700"/>
              </a:spcBef>
              <a:tabLst>
                <a:tab pos="6399213" algn="l"/>
              </a:tabLst>
            </a:pP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To add a new category:</a:t>
            </a:r>
            <a:endPar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endParaRPr>
          </a:p>
          <a:p>
            <a:pPr eaLnBrk="1" hangingPunct="1">
              <a:lnSpc>
                <a:spcPct val="150000"/>
              </a:lnSpc>
              <a:spcBef>
                <a:spcPts val="700"/>
              </a:spcBef>
              <a:buClr>
                <a:srgbClr val="000000"/>
              </a:buClr>
              <a:buSzPct val="125000"/>
              <a:buFont typeface="Georgia" panose="02040502050405020303" pitchFamily="18" charset="0"/>
              <a:buChar char="•"/>
              <a:tabLst>
                <a:tab pos="6399213" algn="l"/>
              </a:tabLst>
            </a:pP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Type the category name </a:t>
            </a: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as it will appear in the navigation menu on your web site</a:t>
            </a: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into the Category Name input box (</a:t>
            </a:r>
            <a:r>
              <a:rPr lang="en-US" altLang="en-US" sz="2000" b="1">
                <a:solidFill>
                  <a:srgbClr val="3A9A13"/>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A</a:t>
            </a: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endParaRPr lang="en-US" altLang="en-US" sz="2000" b="1">
              <a:solidFill>
                <a:srgbClr val="000000"/>
              </a:solidFill>
              <a:latin typeface="Century Gothic" panose="020B0502020202020204" pitchFamily="34" charset="0"/>
              <a:ea typeface="ヒラギノ明朝 ProN W6" pitchFamily="18" charset="-128"/>
              <a:sym typeface="Georgia" panose="02040502050405020303" pitchFamily="18" charset="0"/>
            </a:endParaRPr>
          </a:p>
          <a:p>
            <a:pPr eaLnBrk="1" hangingPunct="1">
              <a:lnSpc>
                <a:spcPct val="150000"/>
              </a:lnSpc>
              <a:spcBef>
                <a:spcPts val="700"/>
              </a:spcBef>
              <a:buClr>
                <a:srgbClr val="000000"/>
              </a:buClr>
              <a:buSzPct val="125000"/>
              <a:buFont typeface="Georgia" panose="02040502050405020303" pitchFamily="18" charset="0"/>
              <a:buChar char="•"/>
              <a:tabLst>
                <a:tab pos="6399213" algn="l"/>
              </a:tabLst>
            </a:pP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Type the slug</a:t>
            </a: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 the Internet-friendly version (which means no spaces) —</a:t>
            </a: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into the Category Slug input box (</a:t>
            </a:r>
            <a:r>
              <a:rPr lang="en-US" altLang="en-US" sz="2000" b="1">
                <a:solidFill>
                  <a:srgbClr val="C52A28"/>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B</a:t>
            </a: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endParaRPr lang="en-US" altLang="en-US" sz="2000" b="1">
              <a:solidFill>
                <a:srgbClr val="000000"/>
              </a:solidFill>
              <a:latin typeface="Century Gothic" panose="020B0502020202020204" pitchFamily="34" charset="0"/>
              <a:ea typeface="ヒラギノ明朝 ProN W6" pitchFamily="18" charset="-128"/>
              <a:sym typeface="Georgia" panose="02040502050405020303" pitchFamily="18" charset="0"/>
            </a:endParaRPr>
          </a:p>
        </p:txBody>
      </p:sp>
      <p:sp>
        <p:nvSpPr>
          <p:cNvPr id="61444" name="Rectangle 4">
            <a:extLst>
              <a:ext uri="{FF2B5EF4-FFF2-40B4-BE49-F238E27FC236}">
                <a16:creationId xmlns:a16="http://schemas.microsoft.com/office/drawing/2014/main" id="{17AD0010-2231-4DDF-9FE1-1FEFFE918E86}"/>
              </a:ext>
            </a:extLst>
          </p:cNvPr>
          <p:cNvSpPr>
            <a:spLocks/>
          </p:cNvSpPr>
          <p:nvPr/>
        </p:nvSpPr>
        <p:spPr bwMode="auto">
          <a:xfrm>
            <a:off x="671513" y="5130800"/>
            <a:ext cx="471487" cy="219075"/>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400" b="0">
                <a:solidFill>
                  <a:schemeClr val="tx1"/>
                </a:solidFill>
                <a:effectLst>
                  <a:outerShdw blurRad="38100" dist="38100" dir="2700000" algn="tl">
                    <a:srgbClr val="C0C0C0"/>
                  </a:outerShdw>
                </a:effectLst>
                <a:latin typeface="Helvetica Neue Bold Condensed" pitchFamily="18" charset="0"/>
                <a:sym typeface="Helvetica Neue Bold Condensed" pitchFamily="18" charset="0"/>
              </a:rPr>
              <a:t>Fig. 35</a:t>
            </a:r>
          </a:p>
        </p:txBody>
      </p:sp>
      <p:grpSp>
        <p:nvGrpSpPr>
          <p:cNvPr id="195589" name="Group 5">
            <a:extLst>
              <a:ext uri="{FF2B5EF4-FFF2-40B4-BE49-F238E27FC236}">
                <a16:creationId xmlns:a16="http://schemas.microsoft.com/office/drawing/2014/main" id="{EE9787A7-99E7-4EC1-B7AF-5CD1164E40E3}"/>
              </a:ext>
            </a:extLst>
          </p:cNvPr>
          <p:cNvGrpSpPr>
            <a:grpSpLocks/>
          </p:cNvGrpSpPr>
          <p:nvPr/>
        </p:nvGrpSpPr>
        <p:grpSpPr bwMode="auto">
          <a:xfrm>
            <a:off x="8559800" y="457200"/>
            <a:ext cx="2146300" cy="1079500"/>
            <a:chOff x="0" y="0"/>
            <a:chExt cx="1352" cy="680"/>
          </a:xfrm>
        </p:grpSpPr>
        <p:sp>
          <p:nvSpPr>
            <p:cNvPr id="61446" name="AutoShape 6">
              <a:extLst>
                <a:ext uri="{FF2B5EF4-FFF2-40B4-BE49-F238E27FC236}">
                  <a16:creationId xmlns:a16="http://schemas.microsoft.com/office/drawing/2014/main" id="{3CE70661-451A-4A28-B18F-EA0B2453A92B}"/>
                </a:ext>
              </a:extLst>
            </p:cNvPr>
            <p:cNvSpPr>
              <a:spLocks/>
            </p:cNvSpPr>
            <p:nvPr/>
          </p:nvSpPr>
          <p:spPr bwMode="auto">
            <a:xfrm flipH="1">
              <a:off x="0" y="0"/>
              <a:ext cx="1319" cy="680"/>
            </a:xfrm>
            <a:prstGeom prst="wedgeEllipseCallout">
              <a:avLst>
                <a:gd name="adj1" fmla="val -52500"/>
                <a:gd name="adj2" fmla="val 50000"/>
              </a:avLst>
            </a:prstGeom>
            <a:solidFill>
              <a:srgbClr val="FFF6FC"/>
            </a:solidFill>
            <a:ln w="25400">
              <a:solidFill>
                <a:srgbClr val="2890D9"/>
              </a:solidFill>
              <a:miter lim="800000"/>
              <a:headEnd/>
              <a:tailEnd/>
            </a:ln>
            <a:effectLst>
              <a:outerShdw dist="50800" dir="2700000" algn="ctr" rotWithShape="0">
                <a:srgbClr val="010101">
                  <a:alpha val="75000"/>
                </a:srgbClr>
              </a:outerShdw>
            </a:effectLst>
          </p:spPr>
          <p:txBody>
            <a:bodyPr lIns="0" tIns="0" rIns="0" bIns="0"/>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endParaRPr lang="en-US" altLang="en-US" b="0">
                <a:effectLst>
                  <a:outerShdw blurRad="38100" dist="38100" dir="2700000" algn="tl">
                    <a:srgbClr val="C0C0C0"/>
                  </a:outerShdw>
                </a:effectLst>
              </a:endParaRPr>
            </a:p>
          </p:txBody>
        </p:sp>
        <p:sp>
          <p:nvSpPr>
            <p:cNvPr id="195600" name="Rectangle 7">
              <a:extLst>
                <a:ext uri="{FF2B5EF4-FFF2-40B4-BE49-F238E27FC236}">
                  <a16:creationId xmlns:a16="http://schemas.microsoft.com/office/drawing/2014/main" id="{14EB7C9F-2D85-49C1-8472-E99639952793}"/>
                </a:ext>
              </a:extLst>
            </p:cNvPr>
            <p:cNvSpPr>
              <a:spLocks/>
            </p:cNvSpPr>
            <p:nvPr/>
          </p:nvSpPr>
          <p:spPr bwMode="auto">
            <a:xfrm>
              <a:off x="78" y="56"/>
              <a:ext cx="1216"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400" b="0" i="1">
                  <a:solidFill>
                    <a:srgbClr val="3590D9"/>
                  </a:solidFill>
                  <a:effectLst/>
                  <a:latin typeface="Georgia" panose="02040502050405020303" pitchFamily="18" charset="0"/>
                  <a:sym typeface="Georgia" panose="02040502050405020303" pitchFamily="18" charset="0"/>
                </a:rPr>
                <a:t>You can see at a glance how many posts are in each category.</a:t>
              </a:r>
            </a:p>
          </p:txBody>
        </p:sp>
      </p:grpSp>
      <p:sp>
        <p:nvSpPr>
          <p:cNvPr id="61448" name="AutoShape 8">
            <a:extLst>
              <a:ext uri="{FF2B5EF4-FFF2-40B4-BE49-F238E27FC236}">
                <a16:creationId xmlns:a16="http://schemas.microsoft.com/office/drawing/2014/main" id="{A03B7FB4-058E-493D-BD3F-C0372400F900}"/>
              </a:ext>
            </a:extLst>
          </p:cNvPr>
          <p:cNvSpPr>
            <a:spLocks/>
          </p:cNvSpPr>
          <p:nvPr/>
        </p:nvSpPr>
        <p:spPr bwMode="auto">
          <a:xfrm>
            <a:off x="6959600" y="2057400"/>
            <a:ext cx="2949575" cy="1016000"/>
          </a:xfrm>
          <a:prstGeom prst="wedgeEllipseCallout">
            <a:avLst>
              <a:gd name="adj1" fmla="val -20074"/>
              <a:gd name="adj2" fmla="val 152343"/>
            </a:avLst>
          </a:prstGeom>
          <a:solidFill>
            <a:srgbClr val="FFF6FC"/>
          </a:solidFill>
          <a:ln w="25400">
            <a:solidFill>
              <a:srgbClr val="3590D9"/>
            </a:solidFill>
            <a:miter lim="800000"/>
            <a:headEnd/>
            <a:tailEnd/>
          </a:ln>
          <a:effectLst>
            <a:outerShdw dist="50800" dir="2700000" algn="ctr" rotWithShape="0">
              <a:srgbClr val="010101">
                <a:alpha val="75000"/>
              </a:srgbClr>
            </a:outerShdw>
          </a:effectLst>
        </p:spPr>
        <p:txBody>
          <a:bodyPr lIns="0" tIns="0" rIns="0" bIns="0" anchor="ct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800" b="0" i="1">
                <a:solidFill>
                  <a:srgbClr val="3590D9"/>
                </a:solidFill>
                <a:effectLst/>
              </a:rPr>
              <a:t>Your default category won’t have a check box.</a:t>
            </a:r>
          </a:p>
        </p:txBody>
      </p:sp>
      <p:grpSp>
        <p:nvGrpSpPr>
          <p:cNvPr id="195591" name="Group 9">
            <a:extLst>
              <a:ext uri="{FF2B5EF4-FFF2-40B4-BE49-F238E27FC236}">
                <a16:creationId xmlns:a16="http://schemas.microsoft.com/office/drawing/2014/main" id="{16E56ACC-9B3E-4C8B-B239-B2A8452BF2BC}"/>
              </a:ext>
            </a:extLst>
          </p:cNvPr>
          <p:cNvGrpSpPr>
            <a:grpSpLocks/>
          </p:cNvGrpSpPr>
          <p:nvPr/>
        </p:nvGrpSpPr>
        <p:grpSpPr bwMode="auto">
          <a:xfrm>
            <a:off x="3771900" y="1473200"/>
            <a:ext cx="1257300" cy="584200"/>
            <a:chOff x="0" y="0"/>
            <a:chExt cx="792" cy="368"/>
          </a:xfrm>
        </p:grpSpPr>
        <p:sp>
          <p:nvSpPr>
            <p:cNvPr id="61450" name="Line 10">
              <a:extLst>
                <a:ext uri="{FF2B5EF4-FFF2-40B4-BE49-F238E27FC236}">
                  <a16:creationId xmlns:a16="http://schemas.microsoft.com/office/drawing/2014/main" id="{A01EBA82-FBB4-4994-A646-2912740B42CB}"/>
                </a:ext>
              </a:extLst>
            </p:cNvPr>
            <p:cNvSpPr>
              <a:spLocks noChangeShapeType="1"/>
            </p:cNvSpPr>
            <p:nvPr/>
          </p:nvSpPr>
          <p:spPr bwMode="auto">
            <a:xfrm>
              <a:off x="0" y="184"/>
              <a:ext cx="408" cy="0"/>
            </a:xfrm>
            <a:prstGeom prst="line">
              <a:avLst/>
            </a:prstGeom>
            <a:noFill/>
            <a:ln w="76200">
              <a:solidFill>
                <a:srgbClr val="289A0C"/>
              </a:solidFill>
              <a:prstDash val="solid"/>
              <a:round/>
              <a:headEnd type="stealth" w="med" len="med"/>
              <a:tailEnd type="none" w="med" len="med"/>
            </a:ln>
          </p:spPr>
          <p:txBody>
            <a:bodyPr/>
            <a:lstStyle/>
            <a:p>
              <a:pPr>
                <a:defRPr/>
              </a:pPr>
              <a:endParaRPr lang="en-US" b="0">
                <a:latin typeface="Hoefler Text" pitchFamily="-28" charset="0"/>
                <a:ea typeface="ヒラギノ明朝 ProN W3" pitchFamily="-28" charset="-128"/>
                <a:cs typeface="ヒラギノ明朝 ProN W3" pitchFamily="-28" charset="-128"/>
                <a:sym typeface="Hoefler Text" pitchFamily="-28" charset="0"/>
              </a:endParaRPr>
            </a:p>
          </p:txBody>
        </p:sp>
        <p:sp>
          <p:nvSpPr>
            <p:cNvPr id="61451" name="Rectangle 11">
              <a:extLst>
                <a:ext uri="{FF2B5EF4-FFF2-40B4-BE49-F238E27FC236}">
                  <a16:creationId xmlns:a16="http://schemas.microsoft.com/office/drawing/2014/main" id="{533AEA0F-E5ED-4293-9645-CE5BAFB30E15}"/>
                </a:ext>
              </a:extLst>
            </p:cNvPr>
            <p:cNvSpPr>
              <a:spLocks/>
            </p:cNvSpPr>
            <p:nvPr/>
          </p:nvSpPr>
          <p:spPr bwMode="auto">
            <a:xfrm>
              <a:off x="506" y="40"/>
              <a:ext cx="138" cy="234"/>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2400" b="0">
                  <a:solidFill>
                    <a:srgbClr val="1F9322"/>
                  </a:solidFill>
                  <a:effectLst>
                    <a:outerShdw blurRad="38100" dist="38100" dir="2700000" algn="tl">
                      <a:srgbClr val="C0C0C0"/>
                    </a:outerShdw>
                  </a:effectLst>
                  <a:latin typeface="Helvetica Neue" pitchFamily="18" charset="0"/>
                  <a:sym typeface="Helvetica Neue" pitchFamily="18" charset="0"/>
                </a:rPr>
                <a:t>A</a:t>
              </a:r>
            </a:p>
          </p:txBody>
        </p:sp>
        <p:sp>
          <p:nvSpPr>
            <p:cNvPr id="61452" name="Oval 12">
              <a:extLst>
                <a:ext uri="{FF2B5EF4-FFF2-40B4-BE49-F238E27FC236}">
                  <a16:creationId xmlns:a16="http://schemas.microsoft.com/office/drawing/2014/main" id="{8FA019E7-EB6F-4B2E-9178-9F1F854DBC38}"/>
                </a:ext>
              </a:extLst>
            </p:cNvPr>
            <p:cNvSpPr>
              <a:spLocks/>
            </p:cNvSpPr>
            <p:nvPr/>
          </p:nvSpPr>
          <p:spPr bwMode="auto">
            <a:xfrm>
              <a:off x="424" y="0"/>
              <a:ext cx="368" cy="368"/>
            </a:xfrm>
            <a:prstGeom prst="ellipse">
              <a:avLst/>
            </a:prstGeom>
            <a:noFill/>
            <a:ln w="50800">
              <a:solidFill>
                <a:srgbClr val="3A9A13"/>
              </a:solidFill>
              <a:prstDash val="solid"/>
              <a:round/>
              <a:headEnd type="none" w="med" len="med"/>
              <a:tailEnd type="none" w="med" len="med"/>
            </a:ln>
          </p:spPr>
          <p:txBody>
            <a:bodyPr lIns="0" tIns="0" rIns="0" bIns="0"/>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endParaRPr lang="en-US" altLang="en-US" b="0">
                <a:effectLst>
                  <a:outerShdw blurRad="38100" dist="38100" dir="2700000" algn="tl">
                    <a:srgbClr val="C0C0C0"/>
                  </a:outerShdw>
                </a:effectLst>
              </a:endParaRPr>
            </a:p>
          </p:txBody>
        </p:sp>
      </p:grpSp>
      <p:grpSp>
        <p:nvGrpSpPr>
          <p:cNvPr id="195592" name="Group 13">
            <a:extLst>
              <a:ext uri="{FF2B5EF4-FFF2-40B4-BE49-F238E27FC236}">
                <a16:creationId xmlns:a16="http://schemas.microsoft.com/office/drawing/2014/main" id="{0E2A393C-1384-41D7-AF41-9B940E8CAE79}"/>
              </a:ext>
            </a:extLst>
          </p:cNvPr>
          <p:cNvGrpSpPr>
            <a:grpSpLocks/>
          </p:cNvGrpSpPr>
          <p:nvPr/>
        </p:nvGrpSpPr>
        <p:grpSpPr bwMode="auto">
          <a:xfrm>
            <a:off x="3835400" y="2286000"/>
            <a:ext cx="1231900" cy="584200"/>
            <a:chOff x="0" y="0"/>
            <a:chExt cx="776" cy="368"/>
          </a:xfrm>
        </p:grpSpPr>
        <p:sp>
          <p:nvSpPr>
            <p:cNvPr id="61454" name="Line 14">
              <a:extLst>
                <a:ext uri="{FF2B5EF4-FFF2-40B4-BE49-F238E27FC236}">
                  <a16:creationId xmlns:a16="http://schemas.microsoft.com/office/drawing/2014/main" id="{8F75213C-E559-4790-A20D-3C6672A9C2BD}"/>
                </a:ext>
              </a:extLst>
            </p:cNvPr>
            <p:cNvSpPr>
              <a:spLocks noChangeShapeType="1"/>
            </p:cNvSpPr>
            <p:nvPr/>
          </p:nvSpPr>
          <p:spPr bwMode="auto">
            <a:xfrm>
              <a:off x="0" y="184"/>
              <a:ext cx="416" cy="0"/>
            </a:xfrm>
            <a:prstGeom prst="line">
              <a:avLst/>
            </a:prstGeom>
            <a:noFill/>
            <a:ln w="76200">
              <a:solidFill>
                <a:srgbClr val="C52A28"/>
              </a:solidFill>
              <a:prstDash val="solid"/>
              <a:round/>
              <a:headEnd type="stealth" w="med" len="med"/>
              <a:tailEnd type="none" w="med" len="med"/>
            </a:ln>
          </p:spPr>
          <p:txBody>
            <a:bodyPr/>
            <a:lstStyle/>
            <a:p>
              <a:pPr>
                <a:defRPr/>
              </a:pPr>
              <a:endParaRPr lang="en-US" b="0">
                <a:latin typeface="Hoefler Text" pitchFamily="-28" charset="0"/>
                <a:ea typeface="ヒラギノ明朝 ProN W3" pitchFamily="-28" charset="-128"/>
                <a:cs typeface="ヒラギノ明朝 ProN W3" pitchFamily="-28" charset="-128"/>
                <a:sym typeface="Hoefler Text" pitchFamily="-28" charset="0"/>
              </a:endParaRPr>
            </a:p>
          </p:txBody>
        </p:sp>
        <p:sp>
          <p:nvSpPr>
            <p:cNvPr id="61455" name="Rectangle 15">
              <a:extLst>
                <a:ext uri="{FF2B5EF4-FFF2-40B4-BE49-F238E27FC236}">
                  <a16:creationId xmlns:a16="http://schemas.microsoft.com/office/drawing/2014/main" id="{F6FE1897-B973-4025-8EB3-BFB9E2E05A32}"/>
                </a:ext>
              </a:extLst>
            </p:cNvPr>
            <p:cNvSpPr>
              <a:spLocks/>
            </p:cNvSpPr>
            <p:nvPr/>
          </p:nvSpPr>
          <p:spPr bwMode="auto">
            <a:xfrm>
              <a:off x="488" y="41"/>
              <a:ext cx="128" cy="230"/>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2400" b="0">
                  <a:solidFill>
                    <a:srgbClr val="C52A28"/>
                  </a:solidFill>
                  <a:effectLst>
                    <a:outerShdw blurRad="38100" dist="38100" dir="2700000" algn="tl">
                      <a:srgbClr val="C0C0C0"/>
                    </a:outerShdw>
                  </a:effectLst>
                  <a:latin typeface="Helvetica Neue" pitchFamily="18" charset="0"/>
                  <a:sym typeface="Helvetica Neue" pitchFamily="18" charset="0"/>
                </a:rPr>
                <a:t>B</a:t>
              </a:r>
            </a:p>
          </p:txBody>
        </p:sp>
        <p:sp>
          <p:nvSpPr>
            <p:cNvPr id="61456" name="Oval 16">
              <a:extLst>
                <a:ext uri="{FF2B5EF4-FFF2-40B4-BE49-F238E27FC236}">
                  <a16:creationId xmlns:a16="http://schemas.microsoft.com/office/drawing/2014/main" id="{6654E2CD-B926-4812-94DD-6EA615E15A7A}"/>
                </a:ext>
              </a:extLst>
            </p:cNvPr>
            <p:cNvSpPr>
              <a:spLocks/>
            </p:cNvSpPr>
            <p:nvPr/>
          </p:nvSpPr>
          <p:spPr bwMode="auto">
            <a:xfrm>
              <a:off x="408" y="0"/>
              <a:ext cx="368" cy="368"/>
            </a:xfrm>
            <a:prstGeom prst="ellipse">
              <a:avLst/>
            </a:prstGeom>
            <a:noFill/>
            <a:ln w="50800">
              <a:solidFill>
                <a:srgbClr val="C52A28"/>
              </a:solidFill>
              <a:prstDash val="solid"/>
              <a:round/>
              <a:headEnd type="none" w="med" len="med"/>
              <a:tailEnd type="none" w="med" len="med"/>
            </a:ln>
          </p:spPr>
          <p:txBody>
            <a:bodyPr lIns="0" tIns="0" rIns="0" bIns="0"/>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endParaRPr lang="en-US" altLang="en-US" b="0">
                <a:effectLst>
                  <a:outerShdw blurRad="38100" dist="38100" dir="2700000" algn="tl">
                    <a:srgbClr val="C0C0C0"/>
                  </a:outerShdw>
                </a:effectLst>
              </a:endParaRPr>
            </a:p>
          </p:txBody>
        </p:sp>
      </p:gr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96617" name="Object 9">
            <a:extLst>
              <a:ext uri="{FF2B5EF4-FFF2-40B4-BE49-F238E27FC236}">
                <a16:creationId xmlns:a16="http://schemas.microsoft.com/office/drawing/2014/main" id="{4D3FBDE7-53A2-4047-B7A7-637E75AEFD37}"/>
              </a:ext>
            </a:extLst>
          </p:cNvPr>
          <p:cNvGraphicFramePr>
            <a:graphicFrameLocks noChangeAspect="1"/>
          </p:cNvGraphicFramePr>
          <p:nvPr/>
        </p:nvGraphicFramePr>
        <p:xfrm>
          <a:off x="3378200" y="228600"/>
          <a:ext cx="3486150" cy="4191000"/>
        </p:xfrm>
        <a:graphic>
          <a:graphicData uri="http://schemas.openxmlformats.org/presentationml/2006/ole">
            <mc:AlternateContent xmlns:mc="http://schemas.openxmlformats.org/markup-compatibility/2006">
              <mc:Choice xmlns:v="urn:schemas-microsoft-com:vml" Requires="v">
                <p:oleObj spid="_x0000_s196618" name="Image" r:id="rId3" imgW="4203175" imgH="5053968" progId="Photoshop.Image.11">
                  <p:embed/>
                </p:oleObj>
              </mc:Choice>
              <mc:Fallback>
                <p:oleObj name="Image" r:id="rId3" imgW="4203175" imgH="5053968" progId="Photoshop.Image.11">
                  <p:embed/>
                  <p:pic>
                    <p:nvPicPr>
                      <p:cNvPr id="0" name="Object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78200" y="228600"/>
                        <a:ext cx="3486150" cy="419100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6610" name="Rectangle 2">
            <a:extLst>
              <a:ext uri="{FF2B5EF4-FFF2-40B4-BE49-F238E27FC236}">
                <a16:creationId xmlns:a16="http://schemas.microsoft.com/office/drawing/2014/main" id="{832D4001-010C-4775-9E6C-BD13C105FC54}"/>
              </a:ext>
            </a:extLst>
          </p:cNvPr>
          <p:cNvSpPr>
            <a:spLocks noGrp="1" noChangeArrowheads="1"/>
          </p:cNvSpPr>
          <p:nvPr>
            <p:ph idx="1"/>
          </p:nvPr>
        </p:nvSpPr>
        <p:spPr bwMode="auto">
          <a:xfrm>
            <a:off x="1244600" y="4724400"/>
            <a:ext cx="10464800" cy="37211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Font typeface="Arial" panose="020B0604020202020204" pitchFamily="34" charset="0"/>
              <a:buNone/>
              <a:tabLst>
                <a:tab pos="6399213" algn="l"/>
              </a:tabLst>
            </a:pPr>
            <a:r>
              <a:rPr lang="en-US" altLang="en-US" sz="2400" b="1">
                <a:solidFill>
                  <a:srgbClr val="4F81BD"/>
                </a:solidFill>
                <a:latin typeface="Futura" pitchFamily="18" charset="0"/>
                <a:ea typeface="ＭＳ Ｐゴシック" panose="020B0600070205080204" pitchFamily="34" charset="-128"/>
                <a:cs typeface="Helvetica" panose="020B0604020202020204" pitchFamily="34" charset="0"/>
                <a:sym typeface="Helvetica" panose="020B0604020202020204" pitchFamily="34" charset="0"/>
              </a:rPr>
              <a:t>Adding &amp; Editing Categories</a:t>
            </a:r>
            <a:endParaRPr lang="en-US" altLang="en-US" sz="2400" b="1">
              <a:solidFill>
                <a:srgbClr val="4F81BD"/>
              </a:solidFill>
              <a:latin typeface="Futura" pitchFamily="18" charset="0"/>
              <a:ea typeface="ヒラギノ角ゴ ProN W6" pitchFamily="18" charset="-128"/>
              <a:sym typeface="Helvetica" panose="020B0604020202020204" pitchFamily="34" charset="0"/>
            </a:endParaRPr>
          </a:p>
          <a:p>
            <a:pPr eaLnBrk="1" hangingPunct="1">
              <a:spcBef>
                <a:spcPts val="700"/>
              </a:spcBef>
              <a:tabLst>
                <a:tab pos="6399213" algn="l"/>
              </a:tabLst>
            </a:pP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To add a new category:</a:t>
            </a:r>
            <a:endParaRPr lang="en-US" altLang="en-US" sz="2000" b="1">
              <a:solidFill>
                <a:srgbClr val="000000"/>
              </a:solidFill>
              <a:latin typeface="Century Gothic" panose="020B0502020202020204" pitchFamily="34" charset="0"/>
              <a:ea typeface="ヒラギノ明朝 ProN W6" pitchFamily="18" charset="-128"/>
              <a:sym typeface="Georgia" panose="02040502050405020303" pitchFamily="18" charset="0"/>
            </a:endParaRPr>
          </a:p>
          <a:p>
            <a:pPr eaLnBrk="1" hangingPunct="1">
              <a:lnSpc>
                <a:spcPct val="150000"/>
              </a:lnSpc>
              <a:spcBef>
                <a:spcPts val="700"/>
              </a:spcBef>
              <a:tabLst>
                <a:tab pos="6399213" algn="l"/>
              </a:tabLst>
            </a:pP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Wordpress allows sub- or child- categories under a parent category. For example, you may have a parent-category named “Products” with 2 child-categories of “T-shirts” and “Sneakers.” </a:t>
            </a:r>
          </a:p>
          <a:p>
            <a:pPr eaLnBrk="1" hangingPunct="1">
              <a:lnSpc>
                <a:spcPct val="150000"/>
              </a:lnSpc>
              <a:spcBef>
                <a:spcPts val="700"/>
              </a:spcBef>
              <a:buClr>
                <a:srgbClr val="000000"/>
              </a:buClr>
              <a:buSzPct val="125000"/>
              <a:buFont typeface="Georgia" panose="02040502050405020303" pitchFamily="18" charset="0"/>
              <a:buChar char="•"/>
              <a:tabLst>
                <a:tab pos="6399213" algn="l"/>
              </a:tabLst>
            </a:pP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If you wish to make the new category a child (or sub-category,  </a:t>
            </a: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select the Parent category from the </a:t>
            </a: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Category Parent drop-down menu (</a:t>
            </a:r>
            <a:r>
              <a:rPr lang="en-US" altLang="en-US" sz="2000" b="1">
                <a:solidFill>
                  <a:srgbClr val="3A9A13"/>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A</a:t>
            </a: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a:t>
            </a: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Usually, the Category Parent remains </a:t>
            </a:r>
            <a:r>
              <a:rPr lang="en-US" altLang="en-US" sz="2000">
                <a:solidFill>
                  <a:srgbClr val="000000"/>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None</a:t>
            </a: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p>
        </p:txBody>
      </p:sp>
      <p:sp>
        <p:nvSpPr>
          <p:cNvPr id="62468" name="Rectangle 4">
            <a:extLst>
              <a:ext uri="{FF2B5EF4-FFF2-40B4-BE49-F238E27FC236}">
                <a16:creationId xmlns:a16="http://schemas.microsoft.com/office/drawing/2014/main" id="{FDB2D201-817B-47BA-AC08-B4D0FB0BE486}"/>
              </a:ext>
            </a:extLst>
          </p:cNvPr>
          <p:cNvSpPr>
            <a:spLocks/>
          </p:cNvSpPr>
          <p:nvPr/>
        </p:nvSpPr>
        <p:spPr bwMode="auto">
          <a:xfrm>
            <a:off x="595313" y="4572000"/>
            <a:ext cx="474662" cy="219075"/>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400" b="0">
                <a:solidFill>
                  <a:schemeClr val="tx1"/>
                </a:solidFill>
                <a:effectLst>
                  <a:outerShdw blurRad="38100" dist="38100" dir="2700000" algn="tl">
                    <a:srgbClr val="C0C0C0"/>
                  </a:outerShdw>
                </a:effectLst>
                <a:latin typeface="Helvetica Neue Bold Condensed" pitchFamily="18" charset="0"/>
                <a:sym typeface="Helvetica Neue Bold Condensed" pitchFamily="18" charset="0"/>
              </a:rPr>
              <a:t>Fig. 36</a:t>
            </a:r>
          </a:p>
        </p:txBody>
      </p:sp>
      <p:grpSp>
        <p:nvGrpSpPr>
          <p:cNvPr id="196613" name="Group 5">
            <a:extLst>
              <a:ext uri="{FF2B5EF4-FFF2-40B4-BE49-F238E27FC236}">
                <a16:creationId xmlns:a16="http://schemas.microsoft.com/office/drawing/2014/main" id="{103FFF7F-D929-4BA2-9400-79F655A98972}"/>
              </a:ext>
            </a:extLst>
          </p:cNvPr>
          <p:cNvGrpSpPr>
            <a:grpSpLocks/>
          </p:cNvGrpSpPr>
          <p:nvPr/>
        </p:nvGrpSpPr>
        <p:grpSpPr bwMode="auto">
          <a:xfrm>
            <a:off x="5969000" y="533400"/>
            <a:ext cx="1119188" cy="514350"/>
            <a:chOff x="0" y="0"/>
            <a:chExt cx="792" cy="368"/>
          </a:xfrm>
        </p:grpSpPr>
        <p:sp>
          <p:nvSpPr>
            <p:cNvPr id="62470" name="Line 6">
              <a:extLst>
                <a:ext uri="{FF2B5EF4-FFF2-40B4-BE49-F238E27FC236}">
                  <a16:creationId xmlns:a16="http://schemas.microsoft.com/office/drawing/2014/main" id="{350DD51C-5EF5-4F0B-A258-550825649BD8}"/>
                </a:ext>
              </a:extLst>
            </p:cNvPr>
            <p:cNvSpPr>
              <a:spLocks noChangeShapeType="1"/>
            </p:cNvSpPr>
            <p:nvPr/>
          </p:nvSpPr>
          <p:spPr bwMode="auto">
            <a:xfrm>
              <a:off x="0" y="184"/>
              <a:ext cx="408" cy="0"/>
            </a:xfrm>
            <a:prstGeom prst="line">
              <a:avLst/>
            </a:prstGeom>
            <a:noFill/>
            <a:ln w="76200">
              <a:solidFill>
                <a:srgbClr val="289A0C"/>
              </a:solidFill>
              <a:prstDash val="solid"/>
              <a:round/>
              <a:headEnd type="stealth" w="med" len="med"/>
              <a:tailEnd type="none" w="med" len="med"/>
            </a:ln>
          </p:spPr>
          <p:txBody>
            <a:bodyPr/>
            <a:lstStyle/>
            <a:p>
              <a:pPr>
                <a:defRPr/>
              </a:pPr>
              <a:endParaRPr lang="en-US" b="0">
                <a:latin typeface="Hoefler Text" pitchFamily="-28" charset="0"/>
                <a:ea typeface="ヒラギノ明朝 ProN W3" pitchFamily="-28" charset="-128"/>
                <a:cs typeface="ヒラギノ明朝 ProN W3" pitchFamily="-28" charset="-128"/>
                <a:sym typeface="Hoefler Text" pitchFamily="-28" charset="0"/>
              </a:endParaRPr>
            </a:p>
          </p:txBody>
        </p:sp>
        <p:sp>
          <p:nvSpPr>
            <p:cNvPr id="62471" name="Rectangle 7">
              <a:extLst>
                <a:ext uri="{FF2B5EF4-FFF2-40B4-BE49-F238E27FC236}">
                  <a16:creationId xmlns:a16="http://schemas.microsoft.com/office/drawing/2014/main" id="{E7328B6B-60F4-42DD-90E6-98E7F2D4A288}"/>
                </a:ext>
              </a:extLst>
            </p:cNvPr>
            <p:cNvSpPr>
              <a:spLocks/>
            </p:cNvSpPr>
            <p:nvPr/>
          </p:nvSpPr>
          <p:spPr bwMode="auto">
            <a:xfrm>
              <a:off x="497" y="26"/>
              <a:ext cx="156" cy="261"/>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2400" b="0">
                  <a:solidFill>
                    <a:srgbClr val="1F9322"/>
                  </a:solidFill>
                  <a:effectLst>
                    <a:outerShdw blurRad="38100" dist="38100" dir="2700000" algn="tl">
                      <a:srgbClr val="C0C0C0"/>
                    </a:outerShdw>
                  </a:effectLst>
                  <a:latin typeface="Helvetica Neue" pitchFamily="18" charset="0"/>
                  <a:sym typeface="Helvetica Neue" pitchFamily="18" charset="0"/>
                </a:rPr>
                <a:t>A</a:t>
              </a:r>
            </a:p>
          </p:txBody>
        </p:sp>
        <p:sp>
          <p:nvSpPr>
            <p:cNvPr id="62472" name="Oval 8">
              <a:extLst>
                <a:ext uri="{FF2B5EF4-FFF2-40B4-BE49-F238E27FC236}">
                  <a16:creationId xmlns:a16="http://schemas.microsoft.com/office/drawing/2014/main" id="{968928E5-7202-4C45-8D7F-ABB91F37089E}"/>
                </a:ext>
              </a:extLst>
            </p:cNvPr>
            <p:cNvSpPr>
              <a:spLocks/>
            </p:cNvSpPr>
            <p:nvPr/>
          </p:nvSpPr>
          <p:spPr bwMode="auto">
            <a:xfrm>
              <a:off x="424" y="0"/>
              <a:ext cx="368" cy="368"/>
            </a:xfrm>
            <a:prstGeom prst="ellipse">
              <a:avLst/>
            </a:prstGeom>
            <a:noFill/>
            <a:ln w="50800">
              <a:solidFill>
                <a:srgbClr val="3A9A13"/>
              </a:solidFill>
              <a:prstDash val="solid"/>
              <a:round/>
              <a:headEnd type="none" w="med" len="med"/>
              <a:tailEnd type="none" w="med" len="med"/>
            </a:ln>
          </p:spPr>
          <p:txBody>
            <a:bodyPr lIns="0" tIns="0" rIns="0" bIns="0"/>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endParaRPr lang="en-US" altLang="en-US" b="0">
                <a:effectLst>
                  <a:outerShdw blurRad="38100" dist="38100" dir="2700000" algn="tl">
                    <a:srgbClr val="C0C0C0"/>
                  </a:outerShdw>
                </a:effectLst>
              </a:endParaRPr>
            </a:p>
          </p:txBody>
        </p:sp>
      </p:gr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97642" name="Object 10">
            <a:extLst>
              <a:ext uri="{FF2B5EF4-FFF2-40B4-BE49-F238E27FC236}">
                <a16:creationId xmlns:a16="http://schemas.microsoft.com/office/drawing/2014/main" id="{16B2FCD8-ACBA-4B2A-A450-5E9E372258F6}"/>
              </a:ext>
            </a:extLst>
          </p:cNvPr>
          <p:cNvGraphicFramePr>
            <a:graphicFrameLocks noChangeAspect="1"/>
          </p:cNvGraphicFramePr>
          <p:nvPr/>
        </p:nvGraphicFramePr>
        <p:xfrm>
          <a:off x="3511550" y="228600"/>
          <a:ext cx="3752850" cy="4419600"/>
        </p:xfrm>
        <a:graphic>
          <a:graphicData uri="http://schemas.openxmlformats.org/presentationml/2006/ole">
            <mc:AlternateContent xmlns:mc="http://schemas.openxmlformats.org/markup-compatibility/2006">
              <mc:Choice xmlns:v="urn:schemas-microsoft-com:vml" Requires="v">
                <p:oleObj spid="_x0000_s197643" name="Image" r:id="rId3" imgW="4139683" imgH="4876190" progId="Photoshop.Image.11">
                  <p:embed/>
                </p:oleObj>
              </mc:Choice>
              <mc:Fallback>
                <p:oleObj name="Image" r:id="rId3" imgW="4139683" imgH="4876190" progId="Photoshop.Image.11">
                  <p:embed/>
                  <p:pic>
                    <p:nvPicPr>
                      <p:cNvPr id="0" name="Object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11550" y="228600"/>
                        <a:ext cx="3752850" cy="441960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7634" name="Rectangle 2">
            <a:extLst>
              <a:ext uri="{FF2B5EF4-FFF2-40B4-BE49-F238E27FC236}">
                <a16:creationId xmlns:a16="http://schemas.microsoft.com/office/drawing/2014/main" id="{46AB03B2-6983-4F23-9050-56C158103E41}"/>
              </a:ext>
            </a:extLst>
          </p:cNvPr>
          <p:cNvSpPr>
            <a:spLocks noGrp="1" noChangeArrowheads="1"/>
          </p:cNvSpPr>
          <p:nvPr>
            <p:ph idx="1"/>
          </p:nvPr>
        </p:nvSpPr>
        <p:spPr bwMode="auto">
          <a:xfrm>
            <a:off x="1219200" y="5562600"/>
            <a:ext cx="10464800" cy="28067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Font typeface="Arial" panose="020B0604020202020204" pitchFamily="34" charset="0"/>
              <a:buNone/>
              <a:tabLst>
                <a:tab pos="6399213" algn="l"/>
              </a:tabLst>
            </a:pPr>
            <a:r>
              <a:rPr lang="en-US" altLang="en-US" sz="2400" b="1">
                <a:solidFill>
                  <a:srgbClr val="4F81BD"/>
                </a:solidFill>
                <a:latin typeface="Futura" pitchFamily="18" charset="0"/>
                <a:ea typeface="ＭＳ Ｐゴシック" panose="020B0600070205080204" pitchFamily="34" charset="-128"/>
                <a:cs typeface="Helvetica" panose="020B0604020202020204" pitchFamily="34" charset="0"/>
                <a:sym typeface="Helvetica" panose="020B0604020202020204" pitchFamily="34" charset="0"/>
              </a:rPr>
              <a:t>Adding &amp; Editing Categories</a:t>
            </a:r>
            <a:endParaRPr lang="en-US" altLang="en-US" sz="2400" b="1">
              <a:solidFill>
                <a:srgbClr val="4F81BD"/>
              </a:solidFill>
              <a:latin typeface="Futura" pitchFamily="18" charset="0"/>
              <a:ea typeface="ヒラギノ角ゴ ProN W6" pitchFamily="18" charset="-128"/>
              <a:sym typeface="Helvetica" panose="020B0604020202020204" pitchFamily="34" charset="0"/>
            </a:endParaRPr>
          </a:p>
          <a:p>
            <a:pPr eaLnBrk="1" hangingPunct="1">
              <a:spcBef>
                <a:spcPts val="700"/>
              </a:spcBef>
              <a:tabLst>
                <a:tab pos="6399213" algn="l"/>
              </a:tabLst>
            </a:pP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To add a new category:</a:t>
            </a:r>
            <a:endParaRPr lang="en-US" altLang="en-US" sz="2000" b="1">
              <a:solidFill>
                <a:srgbClr val="000000"/>
              </a:solidFill>
              <a:latin typeface="Century Gothic" panose="020B0502020202020204" pitchFamily="34" charset="0"/>
              <a:ea typeface="ヒラギノ明朝 ProN W6" pitchFamily="18" charset="-128"/>
              <a:sym typeface="Georgia" panose="02040502050405020303" pitchFamily="18" charset="0"/>
            </a:endParaRPr>
          </a:p>
          <a:p>
            <a:pPr eaLnBrk="1" hangingPunct="1">
              <a:lnSpc>
                <a:spcPct val="150000"/>
              </a:lnSpc>
              <a:spcBef>
                <a:spcPts val="700"/>
              </a:spcBef>
              <a:tabLst>
                <a:tab pos="6399213" algn="l"/>
              </a:tabLst>
            </a:pP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The Description is optional. It’s useful in giving more detail about a category if multiple people will be contributing to the site.</a:t>
            </a:r>
          </a:p>
          <a:p>
            <a:pPr eaLnBrk="1" hangingPunct="1">
              <a:lnSpc>
                <a:spcPct val="150000"/>
              </a:lnSpc>
              <a:spcBef>
                <a:spcPts val="700"/>
              </a:spcBef>
              <a:buClr>
                <a:srgbClr val="000000"/>
              </a:buClr>
              <a:buSzPct val="125000"/>
              <a:buFont typeface="Georgia" panose="02040502050405020303" pitchFamily="18" charset="0"/>
              <a:buChar char="•"/>
              <a:tabLst>
                <a:tab pos="6399213" algn="l"/>
              </a:tabLst>
            </a:pP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If you wish to add a category description,  type it into the Description text input box (</a:t>
            </a:r>
            <a:r>
              <a:rPr lang="en-US" altLang="en-US" sz="2000" b="1">
                <a:solidFill>
                  <a:srgbClr val="3A9A13"/>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A</a:t>
            </a: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a:t>
            </a:r>
            <a:endParaRPr lang="en-US" altLang="en-US" sz="2000" b="1">
              <a:solidFill>
                <a:srgbClr val="000000"/>
              </a:solidFill>
              <a:latin typeface="Century Gothic" panose="020B0502020202020204" pitchFamily="34" charset="0"/>
              <a:ea typeface="ヒラギノ明朝 ProN W6" pitchFamily="18" charset="-128"/>
              <a:sym typeface="Georgia" panose="02040502050405020303" pitchFamily="18" charset="0"/>
            </a:endParaRPr>
          </a:p>
        </p:txBody>
      </p:sp>
      <p:sp>
        <p:nvSpPr>
          <p:cNvPr id="63492" name="Rectangle 4">
            <a:extLst>
              <a:ext uri="{FF2B5EF4-FFF2-40B4-BE49-F238E27FC236}">
                <a16:creationId xmlns:a16="http://schemas.microsoft.com/office/drawing/2014/main" id="{CFD83578-7413-422E-BFFC-B2655780A62E}"/>
              </a:ext>
            </a:extLst>
          </p:cNvPr>
          <p:cNvSpPr>
            <a:spLocks/>
          </p:cNvSpPr>
          <p:nvPr/>
        </p:nvSpPr>
        <p:spPr bwMode="auto">
          <a:xfrm>
            <a:off x="595313" y="5283200"/>
            <a:ext cx="474662" cy="219075"/>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400" b="0">
                <a:solidFill>
                  <a:schemeClr val="tx1"/>
                </a:solidFill>
                <a:effectLst>
                  <a:outerShdw blurRad="38100" dist="38100" dir="2700000" algn="tl">
                    <a:srgbClr val="C0C0C0"/>
                  </a:outerShdw>
                </a:effectLst>
                <a:latin typeface="Helvetica Neue Bold Condensed" pitchFamily="18" charset="0"/>
                <a:sym typeface="Helvetica Neue Bold Condensed" pitchFamily="18" charset="0"/>
              </a:rPr>
              <a:t>Fig. 37</a:t>
            </a:r>
          </a:p>
        </p:txBody>
      </p:sp>
      <p:grpSp>
        <p:nvGrpSpPr>
          <p:cNvPr id="197637" name="Group 5">
            <a:extLst>
              <a:ext uri="{FF2B5EF4-FFF2-40B4-BE49-F238E27FC236}">
                <a16:creationId xmlns:a16="http://schemas.microsoft.com/office/drawing/2014/main" id="{FFC0AF0B-FA1B-4FD7-86A2-1BA24790D78D}"/>
              </a:ext>
            </a:extLst>
          </p:cNvPr>
          <p:cNvGrpSpPr>
            <a:grpSpLocks/>
          </p:cNvGrpSpPr>
          <p:nvPr/>
        </p:nvGrpSpPr>
        <p:grpSpPr bwMode="auto">
          <a:xfrm>
            <a:off x="4127500" y="1295400"/>
            <a:ext cx="393700" cy="736600"/>
            <a:chOff x="0" y="0"/>
            <a:chExt cx="248" cy="464"/>
          </a:xfrm>
        </p:grpSpPr>
        <p:grpSp>
          <p:nvGrpSpPr>
            <p:cNvPr id="197638" name="Group 6">
              <a:extLst>
                <a:ext uri="{FF2B5EF4-FFF2-40B4-BE49-F238E27FC236}">
                  <a16:creationId xmlns:a16="http://schemas.microsoft.com/office/drawing/2014/main" id="{578F49D0-70C8-42AA-917F-2BC678ADF68D}"/>
                </a:ext>
              </a:extLst>
            </p:cNvPr>
            <p:cNvGrpSpPr>
              <a:grpSpLocks/>
            </p:cNvGrpSpPr>
            <p:nvPr/>
          </p:nvGrpSpPr>
          <p:grpSpPr bwMode="auto">
            <a:xfrm>
              <a:off x="0" y="0"/>
              <a:ext cx="248" cy="464"/>
              <a:chOff x="0" y="0"/>
              <a:chExt cx="248" cy="464"/>
            </a:xfrm>
          </p:grpSpPr>
          <p:sp>
            <p:nvSpPr>
              <p:cNvPr id="63495" name="Line 7">
                <a:extLst>
                  <a:ext uri="{FF2B5EF4-FFF2-40B4-BE49-F238E27FC236}">
                    <a16:creationId xmlns:a16="http://schemas.microsoft.com/office/drawing/2014/main" id="{4B9806F4-BE11-4079-86F2-08E82D0649C1}"/>
                  </a:ext>
                </a:extLst>
              </p:cNvPr>
              <p:cNvSpPr>
                <a:spLocks noChangeShapeType="1"/>
              </p:cNvSpPr>
              <p:nvPr/>
            </p:nvSpPr>
            <p:spPr bwMode="auto">
              <a:xfrm rot="10800000">
                <a:off x="127" y="223"/>
                <a:ext cx="0" cy="241"/>
              </a:xfrm>
              <a:prstGeom prst="line">
                <a:avLst/>
              </a:prstGeom>
              <a:noFill/>
              <a:ln w="50800">
                <a:solidFill>
                  <a:srgbClr val="289A0C"/>
                </a:solidFill>
                <a:prstDash val="solid"/>
                <a:round/>
                <a:headEnd type="stealth" w="med" len="med"/>
                <a:tailEnd type="none" w="med" len="med"/>
              </a:ln>
            </p:spPr>
            <p:txBody>
              <a:bodyPr/>
              <a:lstStyle/>
              <a:p>
                <a:pPr>
                  <a:defRPr/>
                </a:pPr>
                <a:endParaRPr lang="en-US" b="0">
                  <a:latin typeface="Hoefler Text" pitchFamily="-28" charset="0"/>
                  <a:ea typeface="ヒラギノ明朝 ProN W3" pitchFamily="-28" charset="-128"/>
                  <a:cs typeface="ヒラギノ明朝 ProN W3" pitchFamily="-28" charset="-128"/>
                  <a:sym typeface="Hoefler Text" pitchFamily="-28" charset="0"/>
                </a:endParaRPr>
              </a:p>
            </p:txBody>
          </p:sp>
          <p:sp>
            <p:nvSpPr>
              <p:cNvPr id="63496" name="Oval 8">
                <a:extLst>
                  <a:ext uri="{FF2B5EF4-FFF2-40B4-BE49-F238E27FC236}">
                    <a16:creationId xmlns:a16="http://schemas.microsoft.com/office/drawing/2014/main" id="{C6B1E1D1-1E58-4519-B6E0-3549B578CDEA}"/>
                  </a:ext>
                </a:extLst>
              </p:cNvPr>
              <p:cNvSpPr>
                <a:spLocks/>
              </p:cNvSpPr>
              <p:nvPr/>
            </p:nvSpPr>
            <p:spPr bwMode="auto">
              <a:xfrm>
                <a:off x="0" y="0"/>
                <a:ext cx="248" cy="248"/>
              </a:xfrm>
              <a:prstGeom prst="ellipse">
                <a:avLst/>
              </a:prstGeom>
              <a:solidFill>
                <a:srgbClr val="FFF6FC"/>
              </a:solidFill>
              <a:ln w="50800">
                <a:solidFill>
                  <a:srgbClr val="3A9A13"/>
                </a:solidFill>
                <a:prstDash val="solid"/>
                <a:round/>
                <a:headEnd type="none" w="med" len="med"/>
                <a:tailEnd type="none" w="med" len="med"/>
              </a:ln>
            </p:spPr>
            <p:txBody>
              <a:bodyPr lIns="0" tIns="0" rIns="0" bIns="0"/>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endParaRPr lang="en-US" altLang="en-US" b="0">
                  <a:effectLst>
                    <a:outerShdw blurRad="38100" dist="38100" dir="2700000" algn="tl">
                      <a:srgbClr val="C0C0C0"/>
                    </a:outerShdw>
                  </a:effectLst>
                </a:endParaRPr>
              </a:p>
            </p:txBody>
          </p:sp>
        </p:grpSp>
        <p:sp>
          <p:nvSpPr>
            <p:cNvPr id="63497" name="Rectangle 9">
              <a:extLst>
                <a:ext uri="{FF2B5EF4-FFF2-40B4-BE49-F238E27FC236}">
                  <a16:creationId xmlns:a16="http://schemas.microsoft.com/office/drawing/2014/main" id="{0D8E4823-F695-478D-BCF1-A64AF106AD1C}"/>
                </a:ext>
              </a:extLst>
            </p:cNvPr>
            <p:cNvSpPr>
              <a:spLocks/>
            </p:cNvSpPr>
            <p:nvPr/>
          </p:nvSpPr>
          <p:spPr bwMode="auto">
            <a:xfrm>
              <a:off x="38" y="4"/>
              <a:ext cx="104" cy="173"/>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800" b="0">
                  <a:solidFill>
                    <a:srgbClr val="1F9322"/>
                  </a:solidFill>
                  <a:effectLst>
                    <a:outerShdw blurRad="38100" dist="38100" dir="2700000" algn="tl">
                      <a:srgbClr val="C0C0C0"/>
                    </a:outerShdw>
                  </a:effectLst>
                  <a:latin typeface="Helvetica Neue" pitchFamily="18" charset="0"/>
                  <a:sym typeface="Helvetica Neue" pitchFamily="18" charset="0"/>
                </a:rPr>
                <a:t>A</a:t>
              </a:r>
            </a:p>
          </p:txBody>
        </p:sp>
      </p:gr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2578" name="Rectangle 2">
            <a:extLst>
              <a:ext uri="{FF2B5EF4-FFF2-40B4-BE49-F238E27FC236}">
                <a16:creationId xmlns:a16="http://schemas.microsoft.com/office/drawing/2014/main" id="{5A03BB81-F491-4240-868E-3704AB3E2B48}"/>
              </a:ext>
            </a:extLst>
          </p:cNvPr>
          <p:cNvSpPr>
            <a:spLocks noGrp="1" noChangeArrowheads="1"/>
          </p:cNvSpPr>
          <p:nvPr>
            <p:ph idx="1"/>
          </p:nvPr>
        </p:nvSpPr>
        <p:spPr bwMode="auto">
          <a:xfrm>
            <a:off x="793750" y="841375"/>
            <a:ext cx="11703050" cy="2133600"/>
          </a:xfrm>
          <a:ln>
            <a:miter lim="800000"/>
            <a:headEnd/>
            <a:tailEnd/>
          </a:ln>
        </p:spPr>
        <p:txBody>
          <a:bodyPr vert="horz" wrap="square" numCol="1" anchor="t" anchorCtr="0" compatLnSpc="1">
            <a:prstTxWarp prst="textNoShape">
              <a:avLst/>
            </a:prstTxWarp>
          </a:bodyPr>
          <a:lstStyle/>
          <a:p>
            <a:pPr eaLnBrk="1" hangingPunct="1">
              <a:buFont typeface="Arial" pitchFamily="-107" charset="-52"/>
              <a:buNone/>
              <a:tabLst>
                <a:tab pos="6399213" algn="l"/>
              </a:tabLst>
              <a:defRPr/>
            </a:pPr>
            <a:r>
              <a:rPr lang="en-US" sz="2400" b="1" dirty="0">
                <a:solidFill>
                  <a:srgbClr val="4F81BD"/>
                </a:solidFill>
                <a:latin typeface="Futura" pitchFamily="-107" charset="0"/>
                <a:ea typeface="Helvetica" pitchFamily="-107" charset="0"/>
                <a:sym typeface="Helvetica" pitchFamily="-107" charset="0"/>
              </a:rPr>
              <a:t>How to Log Into Your </a:t>
            </a:r>
            <a:r>
              <a:rPr lang="en-US" sz="2400" b="1" dirty="0" err="1">
                <a:solidFill>
                  <a:srgbClr val="4F81BD"/>
                </a:solidFill>
                <a:latin typeface="Futura" pitchFamily="-107" charset="0"/>
                <a:ea typeface="Helvetica" pitchFamily="-107" charset="0"/>
                <a:sym typeface="Helvetica" pitchFamily="-107" charset="0"/>
              </a:rPr>
              <a:t>Wordpress</a:t>
            </a:r>
            <a:r>
              <a:rPr lang="en-US" sz="2400" b="1" dirty="0">
                <a:solidFill>
                  <a:srgbClr val="4F81BD"/>
                </a:solidFill>
                <a:latin typeface="Futura" pitchFamily="-107" charset="0"/>
                <a:ea typeface="Helvetica" pitchFamily="-107" charset="0"/>
                <a:sym typeface="Helvetica" pitchFamily="-107" charset="0"/>
              </a:rPr>
              <a:t> Administration</a:t>
            </a:r>
            <a:endParaRPr lang="en-US" sz="2400" b="1" dirty="0">
              <a:solidFill>
                <a:srgbClr val="4F81BD"/>
              </a:solidFill>
              <a:latin typeface="Futura" pitchFamily="-107" charset="0"/>
              <a:ea typeface="ヒラギノ角ゴ ProN W6" pitchFamily="-107" charset="-128"/>
              <a:sym typeface="Helvetica" pitchFamily="-107" charset="0"/>
            </a:endParaRPr>
          </a:p>
          <a:p>
            <a:pPr eaLnBrk="1" hangingPunct="1">
              <a:spcBef>
                <a:spcPts val="700"/>
              </a:spcBef>
              <a:buFont typeface="Arial" pitchFamily="-107" charset="-52"/>
              <a:buChar char="•"/>
              <a:tabLst>
                <a:tab pos="6399213" algn="l"/>
              </a:tabLst>
              <a:defRPr/>
            </a:pPr>
            <a:r>
              <a:rPr lang="en-US" sz="2000" b="1" dirty="0">
                <a:ln>
                  <a:solidFill>
                    <a:srgbClr val="4F81BD"/>
                  </a:solidFill>
                </a:ln>
                <a:solidFill>
                  <a:srgbClr val="4F81BD"/>
                </a:solidFill>
                <a:latin typeface="Century Gothic" pitchFamily="-107" charset="0"/>
                <a:ea typeface="Helvetica" pitchFamily="-107" charset="0"/>
                <a:cs typeface="Century Gothic" pitchFamily="-107" charset="0"/>
                <a:sym typeface="Helvetica" pitchFamily="-107" charset="0"/>
              </a:rPr>
              <a:t>To Log-in:</a:t>
            </a:r>
            <a:endParaRPr lang="en-US" sz="2000" b="1" dirty="0">
              <a:ln>
                <a:solidFill>
                  <a:srgbClr val="4F81BD"/>
                </a:solidFill>
              </a:ln>
              <a:solidFill>
                <a:srgbClr val="4F81BD"/>
              </a:solidFill>
              <a:latin typeface="Century Gothic" pitchFamily="-107" charset="0"/>
              <a:ea typeface="ヒラギノ角ゴ ProN W6" pitchFamily="-107" charset="-128"/>
              <a:cs typeface="Century Gothic" pitchFamily="-107" charset="0"/>
              <a:sym typeface="Helvetica" pitchFamily="-107" charset="0"/>
            </a:endParaRPr>
          </a:p>
          <a:p>
            <a:pPr eaLnBrk="1" hangingPunct="1">
              <a:spcBef>
                <a:spcPts val="700"/>
              </a:spcBef>
              <a:buFont typeface="Arial" pitchFamily="-107" charset="-52"/>
              <a:buChar char="•"/>
              <a:tabLst>
                <a:tab pos="6399213" algn="l"/>
              </a:tabLst>
              <a:defRPr/>
            </a:pPr>
            <a:r>
              <a:rPr lang="en-US" sz="2000" dirty="0">
                <a:solidFill>
                  <a:srgbClr val="000000"/>
                </a:solidFill>
                <a:latin typeface="Century Gothic" pitchFamily="-107" charset="0"/>
                <a:ea typeface="Georgia" pitchFamily="-107" charset="0"/>
                <a:cs typeface="Century Gothic" pitchFamily="-107" charset="0"/>
                <a:sym typeface="Georgia" pitchFamily="-107" charset="0"/>
              </a:rPr>
              <a:t>Type in your username and password</a:t>
            </a:r>
            <a:endParaRPr lang="en-US" sz="2000" dirty="0">
              <a:solidFill>
                <a:srgbClr val="000000"/>
              </a:solidFill>
              <a:latin typeface="Century Gothic" pitchFamily="-107" charset="0"/>
              <a:ea typeface="Century Gothic" pitchFamily="-107" charset="0"/>
              <a:cs typeface="Century Gothic" pitchFamily="-107" charset="0"/>
              <a:sym typeface="Georgia" pitchFamily="-107" charset="0"/>
            </a:endParaRPr>
          </a:p>
          <a:p>
            <a:pPr eaLnBrk="1" hangingPunct="1">
              <a:lnSpc>
                <a:spcPct val="150000"/>
              </a:lnSpc>
              <a:spcBef>
                <a:spcPts val="700"/>
              </a:spcBef>
              <a:buFont typeface="Arial" pitchFamily="-107" charset="-52"/>
              <a:buChar char="•"/>
              <a:tabLst>
                <a:tab pos="6399213" algn="l"/>
              </a:tabLst>
              <a:defRPr/>
            </a:pPr>
            <a:r>
              <a:rPr lang="en-US" sz="2000" dirty="0">
                <a:solidFill>
                  <a:srgbClr val="000000"/>
                </a:solidFill>
                <a:latin typeface="Century Gothic" pitchFamily="-107" charset="0"/>
                <a:ea typeface="Georgia" pitchFamily="-107" charset="0"/>
                <a:cs typeface="Georgia" pitchFamily="-107" charset="0"/>
                <a:sym typeface="Georgia" pitchFamily="-107" charset="0"/>
              </a:rPr>
              <a:t>Click the Log-in button (Fig. 3)</a:t>
            </a:r>
            <a:endParaRPr lang="en-US" sz="2000" dirty="0">
              <a:solidFill>
                <a:srgbClr val="000000"/>
              </a:solidFill>
              <a:latin typeface="Century Gothic" pitchFamily="-107" charset="0"/>
              <a:ea typeface="Century Gothic" pitchFamily="-107" charset="0"/>
              <a:cs typeface="Century Gothic" pitchFamily="-107" charset="0"/>
              <a:sym typeface="Georgia" pitchFamily="-107" charset="0"/>
            </a:endParaRPr>
          </a:p>
        </p:txBody>
      </p:sp>
      <p:sp>
        <p:nvSpPr>
          <p:cNvPr id="18436" name="Line 4">
            <a:extLst>
              <a:ext uri="{FF2B5EF4-FFF2-40B4-BE49-F238E27FC236}">
                <a16:creationId xmlns:a16="http://schemas.microsoft.com/office/drawing/2014/main" id="{6E2DF4B7-DCF2-4DE7-8210-25AD29FF3CFC}"/>
              </a:ext>
            </a:extLst>
          </p:cNvPr>
          <p:cNvSpPr>
            <a:spLocks noChangeShapeType="1"/>
          </p:cNvSpPr>
          <p:nvPr/>
        </p:nvSpPr>
        <p:spPr bwMode="auto">
          <a:xfrm>
            <a:off x="7912100" y="5270500"/>
            <a:ext cx="546100" cy="0"/>
          </a:xfrm>
          <a:prstGeom prst="line">
            <a:avLst/>
          </a:prstGeom>
          <a:noFill/>
          <a:ln w="76200">
            <a:solidFill>
              <a:srgbClr val="2E7821"/>
            </a:solidFill>
            <a:prstDash val="solid"/>
            <a:round/>
            <a:headEnd type="stealth" w="med" len="med"/>
            <a:tailEnd type="none" w="med" len="med"/>
          </a:ln>
        </p:spPr>
        <p:txBody>
          <a:bodyPr lIns="91435" tIns="45718" rIns="91435" bIns="45718"/>
          <a:lstStyle/>
          <a:p>
            <a:pPr>
              <a:defRPr/>
            </a:pPr>
            <a:endParaRPr lang="en-US" b="0">
              <a:latin typeface="Hoefler Text" pitchFamily="-28" charset="0"/>
              <a:ea typeface="ヒラギノ明朝 ProN W3" pitchFamily="-28" charset="-128"/>
              <a:cs typeface="ヒラギノ明朝 ProN W3" pitchFamily="-28" charset="-128"/>
              <a:sym typeface="Hoefler Text" pitchFamily="-28" charset="0"/>
            </a:endParaRPr>
          </a:p>
        </p:txBody>
      </p:sp>
      <p:sp>
        <p:nvSpPr>
          <p:cNvPr id="18437" name="Rectangle 5">
            <a:extLst>
              <a:ext uri="{FF2B5EF4-FFF2-40B4-BE49-F238E27FC236}">
                <a16:creationId xmlns:a16="http://schemas.microsoft.com/office/drawing/2014/main" id="{323FCAE6-127D-4A8C-86D5-1210333C4223}"/>
              </a:ext>
            </a:extLst>
          </p:cNvPr>
          <p:cNvSpPr>
            <a:spLocks/>
          </p:cNvSpPr>
          <p:nvPr/>
        </p:nvSpPr>
        <p:spPr bwMode="auto">
          <a:xfrm>
            <a:off x="714375" y="7048500"/>
            <a:ext cx="384175" cy="219075"/>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400" b="0">
                <a:solidFill>
                  <a:schemeClr val="tx1"/>
                </a:solidFill>
                <a:effectLst>
                  <a:outerShdw blurRad="38100" dist="38100" dir="2700000" algn="tl">
                    <a:srgbClr val="C0C0C0"/>
                  </a:outerShdw>
                </a:effectLst>
                <a:latin typeface="Helvetica Neue Bold Condensed" pitchFamily="18" charset="0"/>
                <a:sym typeface="Helvetica Neue Bold Condensed" pitchFamily="18" charset="0"/>
              </a:rPr>
              <a:t>Fig. 3</a:t>
            </a:r>
          </a:p>
        </p:txBody>
      </p:sp>
      <p:graphicFrame>
        <p:nvGraphicFramePr>
          <p:cNvPr id="152583" name="Object 7">
            <a:extLst>
              <a:ext uri="{FF2B5EF4-FFF2-40B4-BE49-F238E27FC236}">
                <a16:creationId xmlns:a16="http://schemas.microsoft.com/office/drawing/2014/main" id="{B829A822-05A2-4037-89A3-CA1782BE9D68}"/>
              </a:ext>
            </a:extLst>
          </p:cNvPr>
          <p:cNvGraphicFramePr>
            <a:graphicFrameLocks noChangeAspect="1"/>
          </p:cNvGraphicFramePr>
          <p:nvPr/>
        </p:nvGraphicFramePr>
        <p:xfrm>
          <a:off x="1168400" y="2743200"/>
          <a:ext cx="10429875" cy="5427663"/>
        </p:xfrm>
        <a:graphic>
          <a:graphicData uri="http://schemas.openxmlformats.org/presentationml/2006/ole">
            <mc:AlternateContent xmlns:mc="http://schemas.openxmlformats.org/markup-compatibility/2006">
              <mc:Choice xmlns:v="urn:schemas-microsoft-com:vml" Requires="v">
                <p:oleObj spid="_x0000_s152584" name="Image" r:id="rId3" imgW="15517460" imgH="8076190" progId="Photoshop.Image.11">
                  <p:embed/>
                </p:oleObj>
              </mc:Choice>
              <mc:Fallback>
                <p:oleObj name="Image" r:id="rId3" imgW="15517460" imgH="8076190" progId="Photoshop.Image.11">
                  <p:embed/>
                  <p:pic>
                    <p:nvPicPr>
                      <p:cNvPr id="0" name="Object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68400" y="2743200"/>
                        <a:ext cx="10429875" cy="5427663"/>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8658" name="Rectangle 2">
            <a:extLst>
              <a:ext uri="{FF2B5EF4-FFF2-40B4-BE49-F238E27FC236}">
                <a16:creationId xmlns:a16="http://schemas.microsoft.com/office/drawing/2014/main" id="{21BBE574-944A-4015-A786-2365C7AEC13A}"/>
              </a:ext>
            </a:extLst>
          </p:cNvPr>
          <p:cNvSpPr>
            <a:spLocks noGrp="1" noChangeArrowheads="1"/>
          </p:cNvSpPr>
          <p:nvPr>
            <p:ph idx="1"/>
          </p:nvPr>
        </p:nvSpPr>
        <p:spPr bwMode="auto">
          <a:xfrm>
            <a:off x="1168400" y="5562600"/>
            <a:ext cx="10464800" cy="28067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Font typeface="Arial" panose="020B0604020202020204" pitchFamily="34" charset="0"/>
              <a:buNone/>
              <a:tabLst>
                <a:tab pos="6399213" algn="l"/>
              </a:tabLst>
            </a:pPr>
            <a:r>
              <a:rPr lang="en-US" altLang="en-US" sz="2400" b="1">
                <a:solidFill>
                  <a:srgbClr val="4F81BD"/>
                </a:solidFill>
                <a:latin typeface="Futura" pitchFamily="18" charset="0"/>
                <a:ea typeface="ＭＳ Ｐゴシック" panose="020B0600070205080204" pitchFamily="34" charset="-128"/>
                <a:cs typeface="Helvetica" panose="020B0604020202020204" pitchFamily="34" charset="0"/>
                <a:sym typeface="Helvetica" panose="020B0604020202020204" pitchFamily="34" charset="0"/>
              </a:rPr>
              <a:t>Adding &amp; Editing Categories</a:t>
            </a:r>
            <a:endParaRPr lang="en-US" altLang="en-US" sz="2400" b="1">
              <a:solidFill>
                <a:srgbClr val="4F81BD"/>
              </a:solidFill>
              <a:latin typeface="Futura" pitchFamily="18" charset="0"/>
              <a:ea typeface="ヒラギノ角ゴ ProN W6" pitchFamily="18" charset="-128"/>
              <a:sym typeface="Helvetica" panose="020B0604020202020204" pitchFamily="34" charset="0"/>
            </a:endParaRPr>
          </a:p>
          <a:p>
            <a:pPr eaLnBrk="1" hangingPunct="1">
              <a:spcBef>
                <a:spcPts val="700"/>
              </a:spcBef>
              <a:tabLst>
                <a:tab pos="6399213" algn="l"/>
              </a:tabLst>
            </a:pP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To add a new category:</a:t>
            </a:r>
            <a:endParaRPr lang="en-US" altLang="en-US" sz="2000" b="1">
              <a:solidFill>
                <a:srgbClr val="000000"/>
              </a:solidFill>
              <a:latin typeface="Century Gothic" panose="020B0502020202020204" pitchFamily="34" charset="0"/>
              <a:ea typeface="ヒラギノ明朝 ProN W6" pitchFamily="18" charset="-128"/>
              <a:sym typeface="Georgia" panose="02040502050405020303" pitchFamily="18" charset="0"/>
            </a:endParaRPr>
          </a:p>
          <a:p>
            <a:pPr eaLnBrk="1" hangingPunct="1">
              <a:lnSpc>
                <a:spcPct val="150000"/>
              </a:lnSpc>
              <a:spcBef>
                <a:spcPts val="700"/>
              </a:spcBef>
              <a:tabLst>
                <a:tab pos="6399213" algn="l"/>
              </a:tabLst>
            </a:pP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Once you have entered your Category Name and Category Slug and any of the other category settings your wish,</a:t>
            </a:r>
          </a:p>
          <a:p>
            <a:pPr eaLnBrk="1" hangingPunct="1">
              <a:lnSpc>
                <a:spcPct val="150000"/>
              </a:lnSpc>
              <a:spcBef>
                <a:spcPts val="700"/>
              </a:spcBef>
              <a:buClr>
                <a:srgbClr val="000000"/>
              </a:buClr>
              <a:buSzPct val="125000"/>
              <a:buFont typeface="Georgia" panose="02040502050405020303" pitchFamily="18" charset="0"/>
              <a:buChar char="•"/>
              <a:tabLst>
                <a:tab pos="6399213" algn="l"/>
              </a:tabLst>
            </a:pP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Click the </a:t>
            </a:r>
            <a:r>
              <a:rPr lang="en-US" altLang="en-US" sz="2000" b="1">
                <a:solidFill>
                  <a:srgbClr val="000000"/>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Add Category</a:t>
            </a: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button (</a:t>
            </a:r>
            <a:r>
              <a:rPr lang="en-US" altLang="en-US" sz="2000" b="1">
                <a:solidFill>
                  <a:srgbClr val="3A9A13"/>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A</a:t>
            </a: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20</a:t>
            </a:r>
          </a:p>
          <a:p>
            <a:pPr eaLnBrk="1" hangingPunct="1">
              <a:lnSpc>
                <a:spcPct val="150000"/>
              </a:lnSpc>
              <a:spcBef>
                <a:spcPts val="700"/>
              </a:spcBef>
              <a:buClr>
                <a:srgbClr val="000000"/>
              </a:buClr>
              <a:buSzPct val="125000"/>
              <a:buFont typeface="Georgia" panose="02040502050405020303" pitchFamily="18" charset="0"/>
              <a:buChar char="•"/>
              <a:tabLst>
                <a:tab pos="6399213" algn="l"/>
              </a:tabLst>
            </a:pPr>
            <a:endParaRPr lang="en-US" altLang="en-US" sz="2000" b="1">
              <a:solidFill>
                <a:srgbClr val="000000"/>
              </a:solidFill>
              <a:latin typeface="Century Gothic" panose="020B0502020202020204" pitchFamily="34" charset="0"/>
              <a:ea typeface="ヒラギノ明朝 ProN W6" pitchFamily="18" charset="-128"/>
              <a:sym typeface="Georgia" panose="02040502050405020303" pitchFamily="18" charset="0"/>
            </a:endParaRPr>
          </a:p>
        </p:txBody>
      </p:sp>
      <p:sp>
        <p:nvSpPr>
          <p:cNvPr id="64516" name="Rectangle 4">
            <a:extLst>
              <a:ext uri="{FF2B5EF4-FFF2-40B4-BE49-F238E27FC236}">
                <a16:creationId xmlns:a16="http://schemas.microsoft.com/office/drawing/2014/main" id="{D202BC41-18E1-4399-856D-29B25464B88B}"/>
              </a:ext>
            </a:extLst>
          </p:cNvPr>
          <p:cNvSpPr>
            <a:spLocks/>
          </p:cNvSpPr>
          <p:nvPr/>
        </p:nvSpPr>
        <p:spPr bwMode="auto">
          <a:xfrm>
            <a:off x="519113" y="5237163"/>
            <a:ext cx="474662" cy="219075"/>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400" b="0">
                <a:solidFill>
                  <a:schemeClr val="tx1"/>
                </a:solidFill>
                <a:effectLst>
                  <a:outerShdw blurRad="38100" dist="38100" dir="2700000" algn="tl">
                    <a:srgbClr val="C0C0C0"/>
                  </a:outerShdw>
                </a:effectLst>
                <a:latin typeface="Helvetica Neue Bold Condensed" pitchFamily="18" charset="0"/>
                <a:sym typeface="Helvetica Neue Bold Condensed" pitchFamily="18" charset="0"/>
              </a:rPr>
              <a:t>Fig. 38</a:t>
            </a:r>
          </a:p>
        </p:txBody>
      </p:sp>
      <p:grpSp>
        <p:nvGrpSpPr>
          <p:cNvPr id="198661" name="Group 5">
            <a:extLst>
              <a:ext uri="{FF2B5EF4-FFF2-40B4-BE49-F238E27FC236}">
                <a16:creationId xmlns:a16="http://schemas.microsoft.com/office/drawing/2014/main" id="{B8F2B5B4-8C5A-4FD7-A937-5553E49428C5}"/>
              </a:ext>
            </a:extLst>
          </p:cNvPr>
          <p:cNvGrpSpPr>
            <a:grpSpLocks/>
          </p:cNvGrpSpPr>
          <p:nvPr/>
        </p:nvGrpSpPr>
        <p:grpSpPr bwMode="auto">
          <a:xfrm>
            <a:off x="2501900" y="4368800"/>
            <a:ext cx="1181100" cy="584200"/>
            <a:chOff x="0" y="0"/>
            <a:chExt cx="744" cy="368"/>
          </a:xfrm>
        </p:grpSpPr>
        <p:sp>
          <p:nvSpPr>
            <p:cNvPr id="64518" name="Line 6">
              <a:extLst>
                <a:ext uri="{FF2B5EF4-FFF2-40B4-BE49-F238E27FC236}">
                  <a16:creationId xmlns:a16="http://schemas.microsoft.com/office/drawing/2014/main" id="{F9C676AD-8876-4BBF-83C7-40002DEBDA4C}"/>
                </a:ext>
              </a:extLst>
            </p:cNvPr>
            <p:cNvSpPr>
              <a:spLocks noChangeShapeType="1"/>
            </p:cNvSpPr>
            <p:nvPr/>
          </p:nvSpPr>
          <p:spPr bwMode="auto">
            <a:xfrm flipH="1">
              <a:off x="375" y="184"/>
              <a:ext cx="369" cy="0"/>
            </a:xfrm>
            <a:prstGeom prst="line">
              <a:avLst/>
            </a:prstGeom>
            <a:noFill/>
            <a:ln w="76200">
              <a:solidFill>
                <a:srgbClr val="289A0C"/>
              </a:solidFill>
              <a:round/>
              <a:headEnd type="stealth" w="med" len="med"/>
              <a:tailEnd/>
            </a:ln>
            <a:extLst>
              <a:ext uri="{909E8E84-426E-40DD-AFC4-6F175D3DCCD1}">
                <a14:hiddenFill xmlns:a14="http://schemas.microsoft.com/office/drawing/2010/main">
                  <a:noFill/>
                </a14:hiddenFill>
              </a:ext>
            </a:extLst>
          </p:spPr>
          <p:txBody>
            <a:bodyPr/>
            <a:lstStyle/>
            <a:p>
              <a:endParaRPr lang="en-US"/>
            </a:p>
          </p:txBody>
        </p:sp>
        <p:sp>
          <p:nvSpPr>
            <p:cNvPr id="64519" name="Oval 7">
              <a:extLst>
                <a:ext uri="{FF2B5EF4-FFF2-40B4-BE49-F238E27FC236}">
                  <a16:creationId xmlns:a16="http://schemas.microsoft.com/office/drawing/2014/main" id="{BCC4B9E5-6CC1-4469-9CE2-1B072CBDB2AC}"/>
                </a:ext>
              </a:extLst>
            </p:cNvPr>
            <p:cNvSpPr>
              <a:spLocks/>
            </p:cNvSpPr>
            <p:nvPr/>
          </p:nvSpPr>
          <p:spPr bwMode="auto">
            <a:xfrm>
              <a:off x="0" y="0"/>
              <a:ext cx="368" cy="368"/>
            </a:xfrm>
            <a:prstGeom prst="ellipse">
              <a:avLst/>
            </a:prstGeom>
            <a:solidFill>
              <a:srgbClr val="FDF5FF"/>
            </a:solidFill>
            <a:ln w="50800">
              <a:solidFill>
                <a:srgbClr val="3A9A13"/>
              </a:solidFill>
              <a:prstDash val="solid"/>
              <a:round/>
              <a:headEnd type="none" w="med" len="med"/>
              <a:tailEnd type="none" w="med" len="med"/>
            </a:ln>
          </p:spPr>
          <p:txBody>
            <a:bodyPr lIns="0" tIns="0" rIns="0" bIns="0"/>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endParaRPr lang="en-US" altLang="en-US" b="0">
                <a:effectLst>
                  <a:outerShdw blurRad="38100" dist="38100" dir="2700000" algn="tl">
                    <a:srgbClr val="C0C0C0"/>
                  </a:outerShdw>
                </a:effectLst>
              </a:endParaRPr>
            </a:p>
          </p:txBody>
        </p:sp>
        <p:sp>
          <p:nvSpPr>
            <p:cNvPr id="64520" name="Rectangle 8">
              <a:extLst>
                <a:ext uri="{FF2B5EF4-FFF2-40B4-BE49-F238E27FC236}">
                  <a16:creationId xmlns:a16="http://schemas.microsoft.com/office/drawing/2014/main" id="{783DCDB4-534B-4285-993B-C311911F882C}"/>
                </a:ext>
              </a:extLst>
            </p:cNvPr>
            <p:cNvSpPr>
              <a:spLocks/>
            </p:cNvSpPr>
            <p:nvPr/>
          </p:nvSpPr>
          <p:spPr bwMode="auto">
            <a:xfrm>
              <a:off x="82" y="42"/>
              <a:ext cx="139" cy="230"/>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2400" b="0">
                  <a:solidFill>
                    <a:srgbClr val="1F9322"/>
                  </a:solidFill>
                  <a:effectLst>
                    <a:outerShdw blurRad="38100" dist="38100" dir="2700000" algn="tl">
                      <a:srgbClr val="C0C0C0"/>
                    </a:outerShdw>
                  </a:effectLst>
                  <a:latin typeface="Helvetica Neue" pitchFamily="18" charset="0"/>
                  <a:sym typeface="Helvetica Neue" pitchFamily="18" charset="0"/>
                </a:rPr>
                <a:t>A</a:t>
              </a:r>
            </a:p>
          </p:txBody>
        </p:sp>
      </p:grpSp>
      <p:graphicFrame>
        <p:nvGraphicFramePr>
          <p:cNvPr id="198665" name="Object 9">
            <a:extLst>
              <a:ext uri="{FF2B5EF4-FFF2-40B4-BE49-F238E27FC236}">
                <a16:creationId xmlns:a16="http://schemas.microsoft.com/office/drawing/2014/main" id="{F931A087-7896-4B93-84BB-88FD4C6B279D}"/>
              </a:ext>
            </a:extLst>
          </p:cNvPr>
          <p:cNvGraphicFramePr>
            <a:graphicFrameLocks noChangeAspect="1"/>
          </p:cNvGraphicFramePr>
          <p:nvPr/>
        </p:nvGraphicFramePr>
        <p:xfrm>
          <a:off x="3683000" y="228600"/>
          <a:ext cx="3946525" cy="4648200"/>
        </p:xfrm>
        <a:graphic>
          <a:graphicData uri="http://schemas.openxmlformats.org/presentationml/2006/ole">
            <mc:AlternateContent xmlns:mc="http://schemas.openxmlformats.org/markup-compatibility/2006">
              <mc:Choice xmlns:v="urn:schemas-microsoft-com:vml" Requires="v">
                <p:oleObj spid="_x0000_s198666" name="Image" r:id="rId3" imgW="4139683" imgH="4876190" progId="Photoshop.Image.11">
                  <p:embed/>
                </p:oleObj>
              </mc:Choice>
              <mc:Fallback>
                <p:oleObj name="Image" r:id="rId3" imgW="4139683" imgH="4876190" progId="Photoshop.Image.11">
                  <p:embed/>
                  <p:pic>
                    <p:nvPicPr>
                      <p:cNvPr id="0" name="Object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83000" y="228600"/>
                        <a:ext cx="3946525" cy="464820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99687" name="Object 7">
            <a:extLst>
              <a:ext uri="{FF2B5EF4-FFF2-40B4-BE49-F238E27FC236}">
                <a16:creationId xmlns:a16="http://schemas.microsoft.com/office/drawing/2014/main" id="{F5EE459D-C61A-4C3D-A313-72F3614BEF54}"/>
              </a:ext>
            </a:extLst>
          </p:cNvPr>
          <p:cNvGraphicFramePr>
            <a:graphicFrameLocks noChangeAspect="1"/>
          </p:cNvGraphicFramePr>
          <p:nvPr/>
        </p:nvGraphicFramePr>
        <p:xfrm>
          <a:off x="1092200" y="762000"/>
          <a:ext cx="11004550" cy="3155950"/>
        </p:xfrm>
        <a:graphic>
          <a:graphicData uri="http://schemas.openxmlformats.org/presentationml/2006/ole">
            <mc:AlternateContent xmlns:mc="http://schemas.openxmlformats.org/markup-compatibility/2006">
              <mc:Choice xmlns:v="urn:schemas-microsoft-com:vml" Requires="v">
                <p:oleObj spid="_x0000_s199688" name="Image" r:id="rId3" imgW="12711111" imgH="3644444" progId="Photoshop.Image.11">
                  <p:embed/>
                </p:oleObj>
              </mc:Choice>
              <mc:Fallback>
                <p:oleObj name="Image" r:id="rId3" imgW="12711111" imgH="3644444" progId="Photoshop.Image.11">
                  <p:embed/>
                  <p:pic>
                    <p:nvPicPr>
                      <p:cNvPr id="0" name="Object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92200" y="762000"/>
                        <a:ext cx="11004550" cy="315595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9682" name="Rectangle 2">
            <a:extLst>
              <a:ext uri="{FF2B5EF4-FFF2-40B4-BE49-F238E27FC236}">
                <a16:creationId xmlns:a16="http://schemas.microsoft.com/office/drawing/2014/main" id="{A29976C4-23E4-49ED-9C66-8B1B30B65174}"/>
              </a:ext>
            </a:extLst>
          </p:cNvPr>
          <p:cNvSpPr>
            <a:spLocks noGrp="1" noChangeArrowheads="1"/>
          </p:cNvSpPr>
          <p:nvPr>
            <p:ph idx="1"/>
          </p:nvPr>
        </p:nvSpPr>
        <p:spPr bwMode="auto">
          <a:xfrm>
            <a:off x="711200" y="4800600"/>
            <a:ext cx="11811000" cy="3657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Font typeface="Arial" panose="020B0604020202020204" pitchFamily="34" charset="0"/>
              <a:buNone/>
              <a:tabLst>
                <a:tab pos="6399213" algn="l"/>
              </a:tabLst>
            </a:pPr>
            <a:r>
              <a:rPr lang="en-US" altLang="en-US" sz="2400" b="1">
                <a:solidFill>
                  <a:srgbClr val="4F81BD"/>
                </a:solidFill>
                <a:latin typeface="Futura" pitchFamily="18" charset="0"/>
                <a:ea typeface="ＭＳ Ｐゴシック" panose="020B0600070205080204" pitchFamily="34" charset="-128"/>
                <a:cs typeface="Helvetica" panose="020B0604020202020204" pitchFamily="34" charset="0"/>
                <a:sym typeface="Helvetica" panose="020B0604020202020204" pitchFamily="34" charset="0"/>
              </a:rPr>
              <a:t>Adding &amp; Editing Categories</a:t>
            </a:r>
            <a:endParaRPr lang="en-US" altLang="en-US" sz="2400" b="1">
              <a:solidFill>
                <a:srgbClr val="4F81BD"/>
              </a:solidFill>
              <a:latin typeface="Futura" pitchFamily="18" charset="0"/>
              <a:ea typeface="ヒラギノ角ゴ ProN W6" pitchFamily="18" charset="-128"/>
              <a:sym typeface="Helvetica" panose="020B0604020202020204" pitchFamily="34" charset="0"/>
            </a:endParaRPr>
          </a:p>
          <a:p>
            <a:pPr eaLnBrk="1" hangingPunct="1">
              <a:spcBef>
                <a:spcPts val="700"/>
              </a:spcBef>
              <a:tabLst>
                <a:tab pos="6399213" algn="l"/>
              </a:tabLst>
            </a:pPr>
            <a:r>
              <a:rPr lang="en-US" altLang="en-US" sz="18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And the new category is added to your category list!</a:t>
            </a:r>
          </a:p>
          <a:p>
            <a:pPr eaLnBrk="1" hangingPunct="1">
              <a:lnSpc>
                <a:spcPct val="150000"/>
              </a:lnSpc>
              <a:spcBef>
                <a:spcPts val="700"/>
              </a:spcBef>
              <a:tabLst>
                <a:tab pos="6399213" algn="l"/>
              </a:tabLst>
            </a:pPr>
            <a:r>
              <a:rPr lang="en-US" altLang="en-US" sz="18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You can edit or delete categories from the list, the same ways that you edited or deleted posts:</a:t>
            </a:r>
          </a:p>
          <a:p>
            <a:pPr eaLnBrk="1" hangingPunct="1">
              <a:lnSpc>
                <a:spcPct val="150000"/>
              </a:lnSpc>
              <a:spcBef>
                <a:spcPts val="700"/>
              </a:spcBef>
              <a:tabLst>
                <a:tab pos="6399213" algn="l"/>
              </a:tabLst>
            </a:pPr>
            <a:r>
              <a:rPr lang="en-US" altLang="en-US" sz="18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Click on the Name</a:t>
            </a:r>
            <a:r>
              <a:rPr lang="en-US" altLang="en-US" sz="18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OR</a:t>
            </a:r>
            <a:endParaRPr lang="en-US" altLang="en-US" sz="18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endParaRPr>
          </a:p>
          <a:p>
            <a:pPr eaLnBrk="1" hangingPunct="1">
              <a:tabLst>
                <a:tab pos="6399213" algn="l"/>
              </a:tabLst>
            </a:pPr>
            <a:r>
              <a:rPr lang="en-US" altLang="en-US" sz="18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Hover your cursor by the Name and click on the function you want ( </a:t>
            </a:r>
            <a:r>
              <a:rPr lang="en-US" altLang="en-US" sz="1800">
                <a:solidFill>
                  <a:srgbClr val="000000"/>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Edit | Quit Edit | Delete )</a:t>
            </a:r>
            <a:r>
              <a:rPr lang="en-US" altLang="en-US" sz="18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a:t>
            </a:r>
            <a:r>
              <a:rPr lang="en-US" altLang="en-US" sz="18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OR</a:t>
            </a:r>
            <a:endParaRPr lang="en-US" altLang="en-US" sz="18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endParaRPr>
          </a:p>
          <a:p>
            <a:pPr eaLnBrk="1" hangingPunct="1">
              <a:tabLst>
                <a:tab pos="6399213" algn="l"/>
              </a:tabLst>
            </a:pPr>
            <a:r>
              <a:rPr lang="en-US" altLang="en-US" sz="18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Bulk Delete by clicking the check boxes by the category names &amp; selecting from the drop-down box.</a:t>
            </a:r>
          </a:p>
          <a:p>
            <a:pPr eaLnBrk="1" hangingPunct="1">
              <a:tabLst>
                <a:tab pos="6399213" algn="l"/>
              </a:tabLst>
            </a:pPr>
            <a:r>
              <a:rPr lang="en-US" altLang="en-US" sz="18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The default category will be applied to all posts associated with a deleted category.</a:t>
            </a:r>
          </a:p>
        </p:txBody>
      </p:sp>
      <p:sp>
        <p:nvSpPr>
          <p:cNvPr id="65540" name="Rectangle 4">
            <a:extLst>
              <a:ext uri="{FF2B5EF4-FFF2-40B4-BE49-F238E27FC236}">
                <a16:creationId xmlns:a16="http://schemas.microsoft.com/office/drawing/2014/main" id="{F7CCEC16-7BA6-4C3F-8B69-1F4591E674EB}"/>
              </a:ext>
            </a:extLst>
          </p:cNvPr>
          <p:cNvSpPr>
            <a:spLocks/>
          </p:cNvSpPr>
          <p:nvPr/>
        </p:nvSpPr>
        <p:spPr bwMode="auto">
          <a:xfrm>
            <a:off x="406400" y="4191000"/>
            <a:ext cx="954088" cy="215900"/>
          </a:xfrm>
          <a:prstGeom prst="rect">
            <a:avLst/>
          </a:prstGeom>
          <a:noFill/>
          <a:ln w="12700">
            <a:noFill/>
            <a:miter lim="800000"/>
            <a:headEnd type="none" w="med" len="med"/>
            <a:tailEnd type="none" w="med" len="med"/>
          </a:ln>
        </p:spPr>
        <p:txBody>
          <a:bodyPr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400" b="0">
                <a:solidFill>
                  <a:schemeClr val="tx1"/>
                </a:solidFill>
                <a:effectLst>
                  <a:outerShdw blurRad="38100" dist="38100" dir="2700000" algn="tl">
                    <a:srgbClr val="C0C0C0"/>
                  </a:outerShdw>
                </a:effectLst>
                <a:latin typeface="Helvetica Neue Bold Condensed" pitchFamily="18" charset="0"/>
                <a:sym typeface="Helvetica Neue Bold Condensed" pitchFamily="18" charset="0"/>
              </a:rPr>
              <a:t>Fig. 38</a:t>
            </a:r>
          </a:p>
        </p:txBody>
      </p:sp>
      <p:sp>
        <p:nvSpPr>
          <p:cNvPr id="65541" name="Rectangle 5">
            <a:extLst>
              <a:ext uri="{FF2B5EF4-FFF2-40B4-BE49-F238E27FC236}">
                <a16:creationId xmlns:a16="http://schemas.microsoft.com/office/drawing/2014/main" id="{459ECD6A-35A5-4BFE-8F56-ABEE3F61E660}"/>
              </a:ext>
            </a:extLst>
          </p:cNvPr>
          <p:cNvSpPr>
            <a:spLocks/>
          </p:cNvSpPr>
          <p:nvPr/>
        </p:nvSpPr>
        <p:spPr bwMode="auto">
          <a:xfrm>
            <a:off x="5969000" y="2071688"/>
            <a:ext cx="1660525" cy="138112"/>
          </a:xfrm>
          <a:prstGeom prst="rect">
            <a:avLst/>
          </a:prstGeom>
          <a:noFill/>
          <a:ln w="12700">
            <a:noFill/>
            <a:miter lim="800000"/>
            <a:headEnd type="none" w="med" len="med"/>
            <a:tailEnd type="none" w="med" len="med"/>
          </a:ln>
        </p:spPr>
        <p:txBody>
          <a:bodyPr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900" b="0">
                <a:solidFill>
                  <a:srgbClr val="58839D"/>
                </a:solidFill>
                <a:effectLst>
                  <a:outerShdw blurRad="38100" dist="38100" dir="2700000" algn="tl">
                    <a:srgbClr val="C0C0C0"/>
                  </a:outerShdw>
                </a:effectLst>
                <a:latin typeface="Geneva" pitchFamily="18" charset="0"/>
                <a:sym typeface="Geneva" pitchFamily="18" charset="0"/>
              </a:rPr>
              <a:t>Edit | Quick Edit | Delete </a:t>
            </a:r>
          </a:p>
        </p:txBody>
      </p:sp>
      <p:sp>
        <p:nvSpPr>
          <p:cNvPr id="65542" name="Oval 6">
            <a:extLst>
              <a:ext uri="{FF2B5EF4-FFF2-40B4-BE49-F238E27FC236}">
                <a16:creationId xmlns:a16="http://schemas.microsoft.com/office/drawing/2014/main" id="{835C99C6-ED74-41B5-90C1-220A2CA6F1F6}"/>
              </a:ext>
            </a:extLst>
          </p:cNvPr>
          <p:cNvSpPr>
            <a:spLocks/>
          </p:cNvSpPr>
          <p:nvPr/>
        </p:nvSpPr>
        <p:spPr bwMode="auto">
          <a:xfrm>
            <a:off x="5054600" y="1066800"/>
            <a:ext cx="4984750" cy="1076325"/>
          </a:xfrm>
          <a:prstGeom prst="ellipse">
            <a:avLst/>
          </a:prstGeom>
          <a:noFill/>
          <a:ln w="50800">
            <a:solidFill>
              <a:srgbClr val="D02419"/>
            </a:solidFill>
            <a:prstDash val="solid"/>
            <a:round/>
            <a:headEnd type="none" w="med" len="med"/>
            <a:tailEnd type="none" w="med" len="med"/>
          </a:ln>
        </p:spPr>
        <p:txBody>
          <a:bodyPr lIns="0" tIns="0" rIns="0" bIns="0"/>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endParaRPr lang="en-US" altLang="en-US" b="0">
              <a:effectLst>
                <a:outerShdw blurRad="38100" dist="38100" dir="2700000" algn="tl">
                  <a:srgbClr val="C0C0C0"/>
                </a:outerShdw>
              </a:effectLst>
            </a:endParaRP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00714" name="Object 10">
            <a:extLst>
              <a:ext uri="{FF2B5EF4-FFF2-40B4-BE49-F238E27FC236}">
                <a16:creationId xmlns:a16="http://schemas.microsoft.com/office/drawing/2014/main" id="{533013FE-976F-4979-93D6-6D3F0B000016}"/>
              </a:ext>
            </a:extLst>
          </p:cNvPr>
          <p:cNvGraphicFramePr>
            <a:graphicFrameLocks noChangeAspect="1"/>
          </p:cNvGraphicFramePr>
          <p:nvPr/>
        </p:nvGraphicFramePr>
        <p:xfrm>
          <a:off x="1663700" y="228600"/>
          <a:ext cx="9944100" cy="4495800"/>
        </p:xfrm>
        <a:graphic>
          <a:graphicData uri="http://schemas.openxmlformats.org/presentationml/2006/ole">
            <mc:AlternateContent xmlns:mc="http://schemas.openxmlformats.org/markup-compatibility/2006">
              <mc:Choice xmlns:v="urn:schemas-microsoft-com:vml" Requires="v">
                <p:oleObj spid="_x0000_s200715" name="Image" r:id="rId3" imgW="12876190" imgH="6273016" progId="Photoshop.Image.11">
                  <p:embed/>
                </p:oleObj>
              </mc:Choice>
              <mc:Fallback>
                <p:oleObj name="Image" r:id="rId3" imgW="12876190" imgH="6273016" progId="Photoshop.Image.11">
                  <p:embed/>
                  <p:pic>
                    <p:nvPicPr>
                      <p:cNvPr id="0" name="Object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63700" y="228600"/>
                        <a:ext cx="9944100" cy="449580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0706" name="Rectangle 2">
            <a:extLst>
              <a:ext uri="{FF2B5EF4-FFF2-40B4-BE49-F238E27FC236}">
                <a16:creationId xmlns:a16="http://schemas.microsoft.com/office/drawing/2014/main" id="{654FDA73-6E1C-4DDA-B8BC-D91354BA64B2}"/>
              </a:ext>
            </a:extLst>
          </p:cNvPr>
          <p:cNvSpPr>
            <a:spLocks noGrp="1" noChangeArrowheads="1"/>
          </p:cNvSpPr>
          <p:nvPr>
            <p:ph idx="1"/>
          </p:nvPr>
        </p:nvSpPr>
        <p:spPr bwMode="auto">
          <a:xfrm>
            <a:off x="863600" y="4876800"/>
            <a:ext cx="11430000" cy="3429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Font typeface="Arial" panose="020B0604020202020204" pitchFamily="34" charset="0"/>
              <a:buNone/>
              <a:tabLst>
                <a:tab pos="6399213" algn="l"/>
              </a:tabLst>
            </a:pPr>
            <a:r>
              <a:rPr lang="en-US" altLang="en-US" sz="2400" b="1">
                <a:solidFill>
                  <a:srgbClr val="4F81BD"/>
                </a:solidFill>
                <a:latin typeface="Futura" pitchFamily="18" charset="0"/>
                <a:ea typeface="ＭＳ Ｐゴシック" panose="020B0600070205080204" pitchFamily="34" charset="-128"/>
                <a:cs typeface="Helvetica" panose="020B0604020202020204" pitchFamily="34" charset="0"/>
                <a:sym typeface="Helvetica" panose="020B0604020202020204" pitchFamily="34" charset="0"/>
              </a:rPr>
              <a:t>Adding &amp; Editing Pages</a:t>
            </a:r>
            <a:endParaRPr lang="en-US" altLang="en-US" sz="2400" b="1">
              <a:solidFill>
                <a:srgbClr val="4F81BD"/>
              </a:solidFill>
              <a:latin typeface="Futura" pitchFamily="18" charset="0"/>
              <a:ea typeface="ヒラギノ角ゴ ProN W6" pitchFamily="18" charset="-128"/>
              <a:sym typeface="Helvetica" panose="020B0604020202020204" pitchFamily="34" charset="0"/>
            </a:endParaRPr>
          </a:p>
          <a:p>
            <a:pPr eaLnBrk="1" hangingPunct="1">
              <a:spcBef>
                <a:spcPts val="700"/>
              </a:spcBef>
              <a:tabLst>
                <a:tab pos="6399213" algn="l"/>
              </a:tabLst>
            </a:pPr>
            <a:r>
              <a:rPr lang="en-US" altLang="en-US" sz="18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Now that you understand creating and editing posts, pages will be a snap!</a:t>
            </a:r>
          </a:p>
          <a:p>
            <a:pPr eaLnBrk="1" hangingPunct="1">
              <a:lnSpc>
                <a:spcPct val="150000"/>
              </a:lnSpc>
              <a:spcBef>
                <a:spcPts val="700"/>
              </a:spcBef>
              <a:tabLst>
                <a:tab pos="6399213" algn="l"/>
              </a:tabLst>
            </a:pPr>
            <a:r>
              <a:rPr lang="en-US" altLang="en-US" sz="18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Click on the Pages</a:t>
            </a:r>
            <a:r>
              <a:rPr lang="en-US" altLang="en-US" sz="18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in your Administrations left-hand navigation </a:t>
            </a:r>
            <a:r>
              <a:rPr lang="en-US" altLang="en-US" sz="18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r>
              <a:rPr lang="en-US" altLang="en-US" sz="1800" b="1">
                <a:solidFill>
                  <a:srgbClr val="3A9A13"/>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A</a:t>
            </a:r>
            <a:r>
              <a:rPr lang="en-US" altLang="en-US" sz="18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br>
              <a:rPr lang="en-US" altLang="en-US" sz="1800" b="1">
                <a:solidFill>
                  <a:srgbClr val="000000"/>
                </a:solidFill>
                <a:latin typeface="Century Gothic" panose="020B0502020202020204" pitchFamily="34" charset="0"/>
                <a:ea typeface="ヒラギノ明朝 ProN W6" pitchFamily="18" charset="-128"/>
                <a:sym typeface="Georgia" panose="02040502050405020303" pitchFamily="18" charset="0"/>
              </a:rPr>
            </a:br>
            <a:r>
              <a:rPr lang="en-US" altLang="en-US" sz="18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You should see a list of your current pages. By default, there should be at least an </a:t>
            </a:r>
            <a:r>
              <a:rPr lang="en-US" altLang="en-US" sz="1800">
                <a:solidFill>
                  <a:srgbClr val="000000"/>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About</a:t>
            </a:r>
            <a:r>
              <a:rPr lang="en-US" altLang="en-US" sz="18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page. It works like your Posts list. </a:t>
            </a:r>
          </a:p>
          <a:p>
            <a:pPr eaLnBrk="1" hangingPunct="1">
              <a:tabLst>
                <a:tab pos="6399213" algn="l"/>
              </a:tabLst>
            </a:pPr>
            <a:r>
              <a:rPr lang="en-US" altLang="en-US" sz="1800" i="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Click on the Title</a:t>
            </a:r>
            <a:r>
              <a:rPr lang="en-US" altLang="en-US" sz="18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OR</a:t>
            </a:r>
            <a:endParaRPr lang="en-US" altLang="en-US" sz="18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endParaRPr>
          </a:p>
          <a:p>
            <a:pPr eaLnBrk="1" hangingPunct="1">
              <a:tabLst>
                <a:tab pos="6399213" algn="l"/>
              </a:tabLst>
            </a:pPr>
            <a:r>
              <a:rPr lang="en-US" altLang="en-US" sz="18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Hover your cursor by the Title and </a:t>
            </a:r>
            <a:r>
              <a:rPr lang="en-US" altLang="en-US" sz="1800" i="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click on the function you want</a:t>
            </a:r>
            <a:r>
              <a:rPr lang="en-US" altLang="en-US" sz="18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 </a:t>
            </a:r>
            <a:r>
              <a:rPr lang="en-US" altLang="en-US" sz="1800">
                <a:solidFill>
                  <a:srgbClr val="000000"/>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Edit | Quit Edit | Delete )</a:t>
            </a:r>
            <a:r>
              <a:rPr lang="en-US" altLang="en-US" sz="18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a:t>
            </a:r>
            <a:r>
              <a:rPr lang="en-US" altLang="en-US" sz="18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OR</a:t>
            </a:r>
            <a:endParaRPr lang="en-US" altLang="en-US" sz="18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endParaRPr>
          </a:p>
          <a:p>
            <a:pPr eaLnBrk="1" hangingPunct="1">
              <a:tabLst>
                <a:tab pos="6399213" algn="l"/>
              </a:tabLst>
            </a:pPr>
            <a:r>
              <a:rPr lang="en-US" altLang="en-US" sz="1800" i="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Bulk Delete </a:t>
            </a:r>
            <a:r>
              <a:rPr lang="en-US" altLang="en-US" sz="18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by clicking the check boxes by the page titles &amp; selecting from the drop-down box.</a:t>
            </a:r>
          </a:p>
          <a:p>
            <a:pPr eaLnBrk="1" hangingPunct="1">
              <a:tabLst>
                <a:tab pos="6399213" algn="l"/>
              </a:tabLst>
            </a:pPr>
            <a:r>
              <a:rPr lang="en-US" altLang="en-US" sz="18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Let’s edit the </a:t>
            </a:r>
            <a:r>
              <a:rPr lang="en-US" altLang="en-US" sz="1800">
                <a:solidFill>
                  <a:srgbClr val="000000"/>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About</a:t>
            </a:r>
            <a:r>
              <a:rPr lang="en-US" altLang="en-US" sz="18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page.</a:t>
            </a:r>
          </a:p>
        </p:txBody>
      </p:sp>
      <p:sp>
        <p:nvSpPr>
          <p:cNvPr id="66564" name="Rectangle 4">
            <a:extLst>
              <a:ext uri="{FF2B5EF4-FFF2-40B4-BE49-F238E27FC236}">
                <a16:creationId xmlns:a16="http://schemas.microsoft.com/office/drawing/2014/main" id="{B1D3383A-6519-410A-A742-C09A52FE7D22}"/>
              </a:ext>
            </a:extLst>
          </p:cNvPr>
          <p:cNvSpPr>
            <a:spLocks/>
          </p:cNvSpPr>
          <p:nvPr/>
        </p:nvSpPr>
        <p:spPr bwMode="auto">
          <a:xfrm>
            <a:off x="646113" y="4475163"/>
            <a:ext cx="471487" cy="219075"/>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400" b="0">
                <a:solidFill>
                  <a:schemeClr val="tx1"/>
                </a:solidFill>
                <a:effectLst>
                  <a:outerShdw blurRad="38100" dist="38100" dir="2700000" algn="tl">
                    <a:srgbClr val="C0C0C0"/>
                  </a:outerShdw>
                </a:effectLst>
                <a:latin typeface="Helvetica Neue Bold Condensed" pitchFamily="18" charset="0"/>
                <a:sym typeface="Helvetica Neue Bold Condensed" pitchFamily="18" charset="0"/>
              </a:rPr>
              <a:t>Fig. 39</a:t>
            </a:r>
          </a:p>
        </p:txBody>
      </p:sp>
      <p:grpSp>
        <p:nvGrpSpPr>
          <p:cNvPr id="200709" name="Group 5">
            <a:extLst>
              <a:ext uri="{FF2B5EF4-FFF2-40B4-BE49-F238E27FC236}">
                <a16:creationId xmlns:a16="http://schemas.microsoft.com/office/drawing/2014/main" id="{0ECCEBB6-F704-43D3-8B17-1F1ACC5ED87F}"/>
              </a:ext>
            </a:extLst>
          </p:cNvPr>
          <p:cNvGrpSpPr>
            <a:grpSpLocks/>
          </p:cNvGrpSpPr>
          <p:nvPr/>
        </p:nvGrpSpPr>
        <p:grpSpPr bwMode="auto">
          <a:xfrm>
            <a:off x="368300" y="3276600"/>
            <a:ext cx="1181100" cy="584200"/>
            <a:chOff x="0" y="0"/>
            <a:chExt cx="744" cy="368"/>
          </a:xfrm>
        </p:grpSpPr>
        <p:sp>
          <p:nvSpPr>
            <p:cNvPr id="66566" name="Line 6">
              <a:extLst>
                <a:ext uri="{FF2B5EF4-FFF2-40B4-BE49-F238E27FC236}">
                  <a16:creationId xmlns:a16="http://schemas.microsoft.com/office/drawing/2014/main" id="{0933C0A1-EC10-493F-B8E3-F0EBE3BAA38A}"/>
                </a:ext>
              </a:extLst>
            </p:cNvPr>
            <p:cNvSpPr>
              <a:spLocks noChangeShapeType="1"/>
            </p:cNvSpPr>
            <p:nvPr/>
          </p:nvSpPr>
          <p:spPr bwMode="auto">
            <a:xfrm flipH="1">
              <a:off x="375" y="184"/>
              <a:ext cx="369" cy="0"/>
            </a:xfrm>
            <a:prstGeom prst="line">
              <a:avLst/>
            </a:prstGeom>
            <a:noFill/>
            <a:ln w="76200">
              <a:solidFill>
                <a:srgbClr val="289A0C"/>
              </a:solidFill>
              <a:round/>
              <a:headEnd type="stealth" w="med" len="med"/>
              <a:tailEnd/>
            </a:ln>
            <a:extLst>
              <a:ext uri="{909E8E84-426E-40DD-AFC4-6F175D3DCCD1}">
                <a14:hiddenFill xmlns:a14="http://schemas.microsoft.com/office/drawing/2010/main">
                  <a:noFill/>
                </a14:hiddenFill>
              </a:ext>
            </a:extLst>
          </p:spPr>
          <p:txBody>
            <a:bodyPr/>
            <a:lstStyle/>
            <a:p>
              <a:endParaRPr lang="en-US"/>
            </a:p>
          </p:txBody>
        </p:sp>
        <p:sp>
          <p:nvSpPr>
            <p:cNvPr id="66567" name="Oval 7">
              <a:extLst>
                <a:ext uri="{FF2B5EF4-FFF2-40B4-BE49-F238E27FC236}">
                  <a16:creationId xmlns:a16="http://schemas.microsoft.com/office/drawing/2014/main" id="{AAC73D8B-EDC1-4AE5-9480-DA101235B50C}"/>
                </a:ext>
              </a:extLst>
            </p:cNvPr>
            <p:cNvSpPr>
              <a:spLocks/>
            </p:cNvSpPr>
            <p:nvPr/>
          </p:nvSpPr>
          <p:spPr bwMode="auto">
            <a:xfrm>
              <a:off x="0" y="0"/>
              <a:ext cx="368" cy="368"/>
            </a:xfrm>
            <a:prstGeom prst="ellipse">
              <a:avLst/>
            </a:prstGeom>
            <a:solidFill>
              <a:srgbClr val="FDF5FF"/>
            </a:solidFill>
            <a:ln w="50800">
              <a:solidFill>
                <a:srgbClr val="3A9A13"/>
              </a:solidFill>
              <a:prstDash val="solid"/>
              <a:round/>
              <a:headEnd type="none" w="med" len="med"/>
              <a:tailEnd type="none" w="med" len="med"/>
            </a:ln>
          </p:spPr>
          <p:txBody>
            <a:bodyPr lIns="0" tIns="0" rIns="0" bIns="0"/>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endParaRPr lang="en-US" altLang="en-US" b="0">
                <a:effectLst>
                  <a:outerShdw blurRad="38100" dist="38100" dir="2700000" algn="tl">
                    <a:srgbClr val="C0C0C0"/>
                  </a:outerShdw>
                </a:effectLst>
              </a:endParaRPr>
            </a:p>
          </p:txBody>
        </p:sp>
        <p:sp>
          <p:nvSpPr>
            <p:cNvPr id="66568" name="Rectangle 8">
              <a:extLst>
                <a:ext uri="{FF2B5EF4-FFF2-40B4-BE49-F238E27FC236}">
                  <a16:creationId xmlns:a16="http://schemas.microsoft.com/office/drawing/2014/main" id="{B84907A8-A477-406F-B721-A0E172661FB7}"/>
                </a:ext>
              </a:extLst>
            </p:cNvPr>
            <p:cNvSpPr>
              <a:spLocks/>
            </p:cNvSpPr>
            <p:nvPr/>
          </p:nvSpPr>
          <p:spPr bwMode="auto">
            <a:xfrm>
              <a:off x="82" y="42"/>
              <a:ext cx="139" cy="230"/>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2400" b="0">
                  <a:solidFill>
                    <a:srgbClr val="1F9322"/>
                  </a:solidFill>
                  <a:effectLst>
                    <a:outerShdw blurRad="38100" dist="38100" dir="2700000" algn="tl">
                      <a:srgbClr val="C0C0C0"/>
                    </a:outerShdw>
                  </a:effectLst>
                  <a:latin typeface="Helvetica Neue" pitchFamily="18" charset="0"/>
                  <a:sym typeface="Helvetica Neue" pitchFamily="18" charset="0"/>
                </a:rPr>
                <a:t>A</a:t>
              </a:r>
            </a:p>
          </p:txBody>
        </p:sp>
      </p:grpSp>
      <p:sp>
        <p:nvSpPr>
          <p:cNvPr id="66569" name="Rectangle 9">
            <a:extLst>
              <a:ext uri="{FF2B5EF4-FFF2-40B4-BE49-F238E27FC236}">
                <a16:creationId xmlns:a16="http://schemas.microsoft.com/office/drawing/2014/main" id="{FCE3702F-1CDD-486B-9B27-3D3ECB8FEE09}"/>
              </a:ext>
            </a:extLst>
          </p:cNvPr>
          <p:cNvSpPr>
            <a:spLocks/>
          </p:cNvSpPr>
          <p:nvPr/>
        </p:nvSpPr>
        <p:spPr bwMode="auto">
          <a:xfrm>
            <a:off x="3140075" y="2074863"/>
            <a:ext cx="1339850" cy="138112"/>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900" b="0">
                <a:solidFill>
                  <a:srgbClr val="58839D"/>
                </a:solidFill>
                <a:effectLst>
                  <a:outerShdw blurRad="38100" dist="38100" dir="2700000" algn="tl">
                    <a:srgbClr val="C0C0C0"/>
                  </a:outerShdw>
                </a:effectLst>
                <a:latin typeface="Geneva" pitchFamily="18" charset="0"/>
                <a:sym typeface="Geneva" pitchFamily="18" charset="0"/>
              </a:rPr>
              <a:t>Edit | Quick Edit | Delete </a:t>
            </a: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01733" name="Object 5">
            <a:extLst>
              <a:ext uri="{FF2B5EF4-FFF2-40B4-BE49-F238E27FC236}">
                <a16:creationId xmlns:a16="http://schemas.microsoft.com/office/drawing/2014/main" id="{A955643C-D224-4BAF-BAF9-DCE88A48F5E1}"/>
              </a:ext>
            </a:extLst>
          </p:cNvPr>
          <p:cNvGraphicFramePr>
            <a:graphicFrameLocks noChangeAspect="1"/>
          </p:cNvGraphicFramePr>
          <p:nvPr/>
        </p:nvGraphicFramePr>
        <p:xfrm>
          <a:off x="1092200" y="533400"/>
          <a:ext cx="10896600" cy="4446588"/>
        </p:xfrm>
        <a:graphic>
          <a:graphicData uri="http://schemas.openxmlformats.org/presentationml/2006/ole">
            <mc:AlternateContent xmlns:mc="http://schemas.openxmlformats.org/markup-compatibility/2006">
              <mc:Choice xmlns:v="urn:schemas-microsoft-com:vml" Requires="v">
                <p:oleObj spid="_x0000_s201734" name="Image" r:id="rId3" imgW="18057143" imgH="7073016" progId="Photoshop.Image.11">
                  <p:embed/>
                </p:oleObj>
              </mc:Choice>
              <mc:Fallback>
                <p:oleObj name="Image" r:id="rId3" imgW="18057143" imgH="7073016" progId="Photoshop.Image.11">
                  <p:embed/>
                  <p:pic>
                    <p:nvPicPr>
                      <p:cNvPr id="0" name="Object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92200" y="533400"/>
                        <a:ext cx="10896600" cy="4446588"/>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1730" name="Rectangle 2">
            <a:extLst>
              <a:ext uri="{FF2B5EF4-FFF2-40B4-BE49-F238E27FC236}">
                <a16:creationId xmlns:a16="http://schemas.microsoft.com/office/drawing/2014/main" id="{7F0EF438-E2B1-4754-A3CA-553D4D08503F}"/>
              </a:ext>
            </a:extLst>
          </p:cNvPr>
          <p:cNvSpPr>
            <a:spLocks noGrp="1" noChangeArrowheads="1"/>
          </p:cNvSpPr>
          <p:nvPr>
            <p:ph idx="1"/>
          </p:nvPr>
        </p:nvSpPr>
        <p:spPr bwMode="auto">
          <a:xfrm>
            <a:off x="1320800" y="5334000"/>
            <a:ext cx="10820400" cy="3124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Font typeface="Arial" panose="020B0604020202020204" pitchFamily="34" charset="0"/>
              <a:buNone/>
              <a:tabLst>
                <a:tab pos="6399213" algn="l"/>
              </a:tabLst>
            </a:pPr>
            <a:r>
              <a:rPr lang="en-US" altLang="en-US" sz="2400" b="1">
                <a:solidFill>
                  <a:srgbClr val="4F81BD"/>
                </a:solidFill>
                <a:latin typeface="Futura" pitchFamily="18" charset="0"/>
                <a:ea typeface="ＭＳ Ｐゴシック" panose="020B0600070205080204" pitchFamily="34" charset="-128"/>
                <a:cs typeface="Helvetica" panose="020B0604020202020204" pitchFamily="34" charset="0"/>
                <a:sym typeface="Helvetica" panose="020B0604020202020204" pitchFamily="34" charset="0"/>
              </a:rPr>
              <a:t>Adding &amp; Editing Pages</a:t>
            </a:r>
            <a:endParaRPr lang="en-US" altLang="en-US" sz="2400" b="1">
              <a:solidFill>
                <a:srgbClr val="4F81BD"/>
              </a:solidFill>
              <a:latin typeface="Futura" pitchFamily="18" charset="0"/>
              <a:ea typeface="ヒラギノ角ゴ ProN W6" pitchFamily="18" charset="-128"/>
              <a:sym typeface="Helvetica" panose="020B0604020202020204" pitchFamily="34" charset="0"/>
            </a:endParaRPr>
          </a:p>
          <a:p>
            <a:pPr eaLnBrk="1" hangingPunct="1">
              <a:spcBef>
                <a:spcPts val="700"/>
              </a:spcBef>
              <a:tabLst>
                <a:tab pos="6399213" algn="l"/>
              </a:tabLst>
            </a:pP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The Edit Page for should look familiar. The editing options are the same as for a posts — except that you do not choose a category. </a:t>
            </a:r>
          </a:p>
          <a:p>
            <a:pPr eaLnBrk="1" hangingPunct="1">
              <a:lnSpc>
                <a:spcPct val="150000"/>
              </a:lnSpc>
              <a:spcBef>
                <a:spcPts val="700"/>
              </a:spcBef>
              <a:tabLst>
                <a:tab pos="6399213" algn="l"/>
              </a:tabLst>
            </a:pP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Remember, </a:t>
            </a:r>
            <a:r>
              <a:rPr lang="en-US" altLang="en-US" sz="2000" b="1" i="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Never</a:t>
            </a:r>
            <a:r>
              <a:rPr lang="en-US" altLang="en-US" sz="2000" i="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change the Title! </a:t>
            </a: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If you want to change the page Title, you should create a new page, copy over the text from the current page and delete the page with the wrong title.</a:t>
            </a:r>
          </a:p>
          <a:p>
            <a:pPr eaLnBrk="1" hangingPunct="1">
              <a:lnSpc>
                <a:spcPct val="150000"/>
              </a:lnSpc>
              <a:spcBef>
                <a:spcPts val="700"/>
              </a:spcBef>
              <a:tabLst>
                <a:tab pos="6399213" algn="l"/>
              </a:tabLst>
            </a:pP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For now go ahead and make a change in the body content. </a:t>
            </a:r>
          </a:p>
        </p:txBody>
      </p:sp>
      <p:sp>
        <p:nvSpPr>
          <p:cNvPr id="67588" name="Rectangle 4">
            <a:extLst>
              <a:ext uri="{FF2B5EF4-FFF2-40B4-BE49-F238E27FC236}">
                <a16:creationId xmlns:a16="http://schemas.microsoft.com/office/drawing/2014/main" id="{6332CCBD-5AD1-46A0-92BB-952629D8C201}"/>
              </a:ext>
            </a:extLst>
          </p:cNvPr>
          <p:cNvSpPr>
            <a:spLocks/>
          </p:cNvSpPr>
          <p:nvPr/>
        </p:nvSpPr>
        <p:spPr bwMode="auto">
          <a:xfrm>
            <a:off x="582613" y="5135563"/>
            <a:ext cx="471487" cy="219075"/>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400" b="0">
                <a:solidFill>
                  <a:schemeClr val="tx1"/>
                </a:solidFill>
                <a:effectLst>
                  <a:outerShdw blurRad="38100" dist="38100" dir="2700000" algn="tl">
                    <a:srgbClr val="C0C0C0"/>
                  </a:outerShdw>
                </a:effectLst>
                <a:latin typeface="Helvetica Neue Bold Condensed" pitchFamily="18" charset="0"/>
                <a:sym typeface="Helvetica Neue Bold Condensed" pitchFamily="18" charset="0"/>
              </a:rPr>
              <a:t>Fig. 40</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2754" name="Rectangle 2">
            <a:extLst>
              <a:ext uri="{FF2B5EF4-FFF2-40B4-BE49-F238E27FC236}">
                <a16:creationId xmlns:a16="http://schemas.microsoft.com/office/drawing/2014/main" id="{F9EB8B49-DB07-40C7-9E6A-07ACD5405AC9}"/>
              </a:ext>
            </a:extLst>
          </p:cNvPr>
          <p:cNvSpPr>
            <a:spLocks noGrp="1" noChangeArrowheads="1"/>
          </p:cNvSpPr>
          <p:nvPr>
            <p:ph idx="1"/>
          </p:nvPr>
        </p:nvSpPr>
        <p:spPr bwMode="auto">
          <a:xfrm>
            <a:off x="1168400" y="5257800"/>
            <a:ext cx="10464800" cy="30607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Font typeface="Arial" panose="020B0604020202020204" pitchFamily="34" charset="0"/>
              <a:buNone/>
              <a:tabLst>
                <a:tab pos="6399213" algn="l"/>
              </a:tabLst>
            </a:pPr>
            <a:r>
              <a:rPr lang="en-US" altLang="en-US" sz="2400" b="1">
                <a:solidFill>
                  <a:srgbClr val="4F81BD"/>
                </a:solidFill>
                <a:latin typeface="Futura" pitchFamily="18" charset="0"/>
                <a:ea typeface="ＭＳ Ｐゴシック" panose="020B0600070205080204" pitchFamily="34" charset="-128"/>
                <a:cs typeface="Helvetica" panose="020B0604020202020204" pitchFamily="34" charset="0"/>
                <a:sym typeface="Helvetica" panose="020B0604020202020204" pitchFamily="34" charset="0"/>
              </a:rPr>
              <a:t>Adding &amp; Editing Pages</a:t>
            </a:r>
            <a:endParaRPr lang="en-US" altLang="en-US" sz="2400" b="1">
              <a:solidFill>
                <a:srgbClr val="4F81BD"/>
              </a:solidFill>
              <a:latin typeface="Futura" pitchFamily="18" charset="0"/>
              <a:ea typeface="ヒラギノ角ゴ ProN W6" pitchFamily="18" charset="-128"/>
              <a:sym typeface="Helvetica" panose="020B0604020202020204" pitchFamily="34" charset="0"/>
            </a:endParaRPr>
          </a:p>
          <a:p>
            <a:pPr eaLnBrk="1" hangingPunct="1">
              <a:spcBef>
                <a:spcPts val="700"/>
              </a:spcBef>
              <a:tabLst>
                <a:tab pos="6399213" algn="l"/>
              </a:tabLst>
            </a:pP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Scroll down until you see the Discussion box. </a:t>
            </a:r>
          </a:p>
          <a:p>
            <a:pPr eaLnBrk="1" hangingPunct="1">
              <a:lnSpc>
                <a:spcPct val="150000"/>
              </a:lnSpc>
              <a:spcBef>
                <a:spcPts val="700"/>
              </a:spcBef>
              <a:buClr>
                <a:srgbClr val="000000"/>
              </a:buClr>
              <a:buSzPct val="125000"/>
              <a:buFont typeface="Georgia" panose="02040502050405020303" pitchFamily="18" charset="0"/>
              <a:buChar char="•"/>
              <a:tabLst>
                <a:tab pos="6399213" algn="l"/>
              </a:tabLst>
            </a:pP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If the Discussion box is not open, click on the arrow in the right-hand corner (</a:t>
            </a:r>
            <a:r>
              <a:rPr lang="en-US" altLang="en-US" sz="2000" b="1">
                <a:solidFill>
                  <a:srgbClr val="3A9A13"/>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A</a:t>
            </a: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endParaRPr lang="en-US" altLang="en-US" sz="2000" b="1">
              <a:solidFill>
                <a:srgbClr val="000000"/>
              </a:solidFill>
              <a:latin typeface="Century Gothic" panose="020B0502020202020204" pitchFamily="34" charset="0"/>
              <a:ea typeface="ヒラギノ明朝 ProN W6" pitchFamily="18" charset="-128"/>
              <a:sym typeface="Georgia" panose="02040502050405020303" pitchFamily="18" charset="0"/>
            </a:endParaRPr>
          </a:p>
          <a:p>
            <a:pPr eaLnBrk="1" hangingPunct="1">
              <a:lnSpc>
                <a:spcPct val="150000"/>
              </a:lnSpc>
              <a:spcBef>
                <a:spcPts val="700"/>
              </a:spcBef>
              <a:tabLst>
                <a:tab pos="6399213" algn="l"/>
              </a:tabLst>
            </a:pP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Again, you can decide if you want to allow comments on the page or not.</a:t>
            </a:r>
          </a:p>
          <a:p>
            <a:pPr eaLnBrk="1" hangingPunct="1">
              <a:lnSpc>
                <a:spcPct val="150000"/>
              </a:lnSpc>
              <a:spcBef>
                <a:spcPts val="700"/>
              </a:spcBef>
              <a:tabLst>
                <a:tab pos="6399213" algn="l"/>
              </a:tabLst>
            </a:pP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Now scroll back up to the top of the page. </a:t>
            </a:r>
          </a:p>
        </p:txBody>
      </p:sp>
      <p:pic>
        <p:nvPicPr>
          <p:cNvPr id="202755" name="Picture 3">
            <a:extLst>
              <a:ext uri="{FF2B5EF4-FFF2-40B4-BE49-F238E27FC236}">
                <a16:creationId xmlns:a16="http://schemas.microsoft.com/office/drawing/2014/main" id="{4DE1FA39-2DDD-4260-A9E8-EBC0C3C8C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4600" y="228600"/>
            <a:ext cx="10439400" cy="476726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68612" name="Rectangle 4">
            <a:extLst>
              <a:ext uri="{FF2B5EF4-FFF2-40B4-BE49-F238E27FC236}">
                <a16:creationId xmlns:a16="http://schemas.microsoft.com/office/drawing/2014/main" id="{926CF3E5-C1A6-46B0-AF62-BD6C22ED11BE}"/>
              </a:ext>
            </a:extLst>
          </p:cNvPr>
          <p:cNvSpPr>
            <a:spLocks/>
          </p:cNvSpPr>
          <p:nvPr/>
        </p:nvSpPr>
        <p:spPr bwMode="auto">
          <a:xfrm>
            <a:off x="582613" y="4765675"/>
            <a:ext cx="471487" cy="219075"/>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400" b="0">
                <a:solidFill>
                  <a:schemeClr val="tx1"/>
                </a:solidFill>
                <a:effectLst>
                  <a:outerShdw blurRad="38100" dist="38100" dir="2700000" algn="tl">
                    <a:srgbClr val="C0C0C0"/>
                  </a:outerShdw>
                </a:effectLst>
                <a:latin typeface="Helvetica Neue Bold Condensed" pitchFamily="18" charset="0"/>
                <a:sym typeface="Helvetica Neue Bold Condensed" pitchFamily="18" charset="0"/>
              </a:rPr>
              <a:t>Fig. 41</a:t>
            </a:r>
          </a:p>
        </p:txBody>
      </p:sp>
      <p:grpSp>
        <p:nvGrpSpPr>
          <p:cNvPr id="202757" name="Group 5">
            <a:extLst>
              <a:ext uri="{FF2B5EF4-FFF2-40B4-BE49-F238E27FC236}">
                <a16:creationId xmlns:a16="http://schemas.microsoft.com/office/drawing/2014/main" id="{22A0E3E2-3A8F-45C8-A086-A13184F20DA2}"/>
              </a:ext>
            </a:extLst>
          </p:cNvPr>
          <p:cNvGrpSpPr>
            <a:grpSpLocks/>
          </p:cNvGrpSpPr>
          <p:nvPr/>
        </p:nvGrpSpPr>
        <p:grpSpPr bwMode="auto">
          <a:xfrm>
            <a:off x="8470900" y="1438275"/>
            <a:ext cx="393700" cy="736600"/>
            <a:chOff x="0" y="0"/>
            <a:chExt cx="248" cy="464"/>
          </a:xfrm>
        </p:grpSpPr>
        <p:grpSp>
          <p:nvGrpSpPr>
            <p:cNvPr id="202758" name="Group 6">
              <a:extLst>
                <a:ext uri="{FF2B5EF4-FFF2-40B4-BE49-F238E27FC236}">
                  <a16:creationId xmlns:a16="http://schemas.microsoft.com/office/drawing/2014/main" id="{B9B6D6F6-3F4D-4CD1-8F14-6913C37F4F8A}"/>
                </a:ext>
              </a:extLst>
            </p:cNvPr>
            <p:cNvGrpSpPr>
              <a:grpSpLocks/>
            </p:cNvGrpSpPr>
            <p:nvPr/>
          </p:nvGrpSpPr>
          <p:grpSpPr bwMode="auto">
            <a:xfrm>
              <a:off x="0" y="0"/>
              <a:ext cx="248" cy="464"/>
              <a:chOff x="0" y="0"/>
              <a:chExt cx="248" cy="464"/>
            </a:xfrm>
          </p:grpSpPr>
          <p:sp>
            <p:nvSpPr>
              <p:cNvPr id="68615" name="Line 7">
                <a:extLst>
                  <a:ext uri="{FF2B5EF4-FFF2-40B4-BE49-F238E27FC236}">
                    <a16:creationId xmlns:a16="http://schemas.microsoft.com/office/drawing/2014/main" id="{3450FBF2-8098-46FA-B916-E3AF8567BACC}"/>
                  </a:ext>
                </a:extLst>
              </p:cNvPr>
              <p:cNvSpPr>
                <a:spLocks noChangeShapeType="1"/>
              </p:cNvSpPr>
              <p:nvPr/>
            </p:nvSpPr>
            <p:spPr bwMode="auto">
              <a:xfrm rot="10800000">
                <a:off x="127" y="223"/>
                <a:ext cx="0" cy="241"/>
              </a:xfrm>
              <a:prstGeom prst="line">
                <a:avLst/>
              </a:prstGeom>
              <a:noFill/>
              <a:ln w="50800">
                <a:solidFill>
                  <a:srgbClr val="289A0C"/>
                </a:solidFill>
                <a:prstDash val="solid"/>
                <a:round/>
                <a:headEnd type="stealth" w="med" len="med"/>
                <a:tailEnd type="none" w="med" len="med"/>
              </a:ln>
            </p:spPr>
            <p:txBody>
              <a:bodyPr/>
              <a:lstStyle/>
              <a:p>
                <a:pPr>
                  <a:defRPr/>
                </a:pPr>
                <a:endParaRPr lang="en-US" b="0">
                  <a:latin typeface="Hoefler Text" pitchFamily="-28" charset="0"/>
                  <a:ea typeface="ヒラギノ明朝 ProN W3" pitchFamily="-28" charset="-128"/>
                  <a:cs typeface="ヒラギノ明朝 ProN W3" pitchFamily="-28" charset="-128"/>
                  <a:sym typeface="Hoefler Text" pitchFamily="-28" charset="0"/>
                </a:endParaRPr>
              </a:p>
            </p:txBody>
          </p:sp>
          <p:sp>
            <p:nvSpPr>
              <p:cNvPr id="68616" name="Oval 8">
                <a:extLst>
                  <a:ext uri="{FF2B5EF4-FFF2-40B4-BE49-F238E27FC236}">
                    <a16:creationId xmlns:a16="http://schemas.microsoft.com/office/drawing/2014/main" id="{043A13A8-751D-4E9D-A24F-17B2AB9A3693}"/>
                  </a:ext>
                </a:extLst>
              </p:cNvPr>
              <p:cNvSpPr>
                <a:spLocks/>
              </p:cNvSpPr>
              <p:nvPr/>
            </p:nvSpPr>
            <p:spPr bwMode="auto">
              <a:xfrm>
                <a:off x="0" y="0"/>
                <a:ext cx="248" cy="248"/>
              </a:xfrm>
              <a:prstGeom prst="ellipse">
                <a:avLst/>
              </a:prstGeom>
              <a:solidFill>
                <a:srgbClr val="FFF6FC"/>
              </a:solidFill>
              <a:ln w="50800">
                <a:solidFill>
                  <a:srgbClr val="3A9A13"/>
                </a:solidFill>
                <a:prstDash val="solid"/>
                <a:round/>
                <a:headEnd type="none" w="med" len="med"/>
                <a:tailEnd type="none" w="med" len="med"/>
              </a:ln>
            </p:spPr>
            <p:txBody>
              <a:bodyPr lIns="0" tIns="0" rIns="0" bIns="0"/>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endParaRPr lang="en-US" altLang="en-US" b="0">
                  <a:effectLst>
                    <a:outerShdw blurRad="38100" dist="38100" dir="2700000" algn="tl">
                      <a:srgbClr val="C0C0C0"/>
                    </a:outerShdw>
                  </a:effectLst>
                </a:endParaRPr>
              </a:p>
            </p:txBody>
          </p:sp>
        </p:grpSp>
        <p:sp>
          <p:nvSpPr>
            <p:cNvPr id="68617" name="Rectangle 9">
              <a:extLst>
                <a:ext uri="{FF2B5EF4-FFF2-40B4-BE49-F238E27FC236}">
                  <a16:creationId xmlns:a16="http://schemas.microsoft.com/office/drawing/2014/main" id="{512B31F3-BCEE-4DDD-A9F5-35872C615876}"/>
                </a:ext>
              </a:extLst>
            </p:cNvPr>
            <p:cNvSpPr>
              <a:spLocks/>
            </p:cNvSpPr>
            <p:nvPr/>
          </p:nvSpPr>
          <p:spPr bwMode="auto">
            <a:xfrm>
              <a:off x="41" y="4"/>
              <a:ext cx="97" cy="174"/>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800" b="0">
                  <a:solidFill>
                    <a:srgbClr val="1F9322"/>
                  </a:solidFill>
                  <a:effectLst>
                    <a:outerShdw blurRad="38100" dist="38100" dir="2700000" algn="tl">
                      <a:srgbClr val="C0C0C0"/>
                    </a:outerShdw>
                  </a:effectLst>
                  <a:latin typeface="Helvetica Neue" pitchFamily="18" charset="0"/>
                  <a:sym typeface="Helvetica Neue" pitchFamily="18" charset="0"/>
                </a:rPr>
                <a:t>A</a:t>
              </a:r>
            </a:p>
          </p:txBody>
        </p:sp>
      </p:gr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03790" name="Object 14">
            <a:extLst>
              <a:ext uri="{FF2B5EF4-FFF2-40B4-BE49-F238E27FC236}">
                <a16:creationId xmlns:a16="http://schemas.microsoft.com/office/drawing/2014/main" id="{0749D3EE-25E2-4A41-9A0B-1621F0B40411}"/>
              </a:ext>
            </a:extLst>
          </p:cNvPr>
          <p:cNvGraphicFramePr>
            <a:graphicFrameLocks noChangeAspect="1"/>
          </p:cNvGraphicFramePr>
          <p:nvPr/>
        </p:nvGraphicFramePr>
        <p:xfrm>
          <a:off x="1320800" y="304800"/>
          <a:ext cx="10086975" cy="4572000"/>
        </p:xfrm>
        <a:graphic>
          <a:graphicData uri="http://schemas.openxmlformats.org/presentationml/2006/ole">
            <mc:AlternateContent xmlns:mc="http://schemas.openxmlformats.org/markup-compatibility/2006">
              <mc:Choice xmlns:v="urn:schemas-microsoft-com:vml" Requires="v">
                <p:oleObj spid="_x0000_s203791" name="Image" r:id="rId3" imgW="13447619" imgH="6095238" progId="Photoshop.Image.11">
                  <p:embed/>
                </p:oleObj>
              </mc:Choice>
              <mc:Fallback>
                <p:oleObj name="Image" r:id="rId3" imgW="13447619" imgH="6095238" progId="Photoshop.Image.11">
                  <p:embed/>
                  <p:pic>
                    <p:nvPicPr>
                      <p:cNvPr id="0" name="Object 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20800" y="304800"/>
                        <a:ext cx="10086975" cy="457200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3778" name="Rectangle 2">
            <a:extLst>
              <a:ext uri="{FF2B5EF4-FFF2-40B4-BE49-F238E27FC236}">
                <a16:creationId xmlns:a16="http://schemas.microsoft.com/office/drawing/2014/main" id="{F2B939F4-35B3-42B4-853D-AE6415EA6633}"/>
              </a:ext>
            </a:extLst>
          </p:cNvPr>
          <p:cNvSpPr>
            <a:spLocks noGrp="1" noChangeArrowheads="1"/>
          </p:cNvSpPr>
          <p:nvPr>
            <p:ph idx="1"/>
          </p:nvPr>
        </p:nvSpPr>
        <p:spPr bwMode="auto">
          <a:xfrm>
            <a:off x="1320800" y="5562600"/>
            <a:ext cx="10464800" cy="2857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Font typeface="Arial" panose="020B0604020202020204" pitchFamily="34" charset="0"/>
              <a:buNone/>
              <a:tabLst>
                <a:tab pos="6399213" algn="l"/>
              </a:tabLst>
            </a:pPr>
            <a:r>
              <a:rPr lang="en-US" altLang="en-US" sz="2400" b="1">
                <a:solidFill>
                  <a:srgbClr val="4F81BD"/>
                </a:solidFill>
                <a:latin typeface="Futura" pitchFamily="18" charset="0"/>
                <a:ea typeface="ＭＳ Ｐゴシック" panose="020B0600070205080204" pitchFamily="34" charset="-128"/>
                <a:cs typeface="Helvetica" panose="020B0604020202020204" pitchFamily="34" charset="0"/>
                <a:sym typeface="Helvetica" panose="020B0604020202020204" pitchFamily="34" charset="0"/>
              </a:rPr>
              <a:t>Adding &amp; Editing Pages</a:t>
            </a:r>
            <a:endParaRPr lang="en-US" altLang="en-US" sz="2400" b="1">
              <a:solidFill>
                <a:srgbClr val="4F81BD"/>
              </a:solidFill>
              <a:latin typeface="Futura" pitchFamily="18" charset="0"/>
              <a:ea typeface="ヒラギノ角ゴ ProN W6" pitchFamily="18" charset="-128"/>
              <a:sym typeface="Helvetica" panose="020B0604020202020204" pitchFamily="34" charset="0"/>
            </a:endParaRPr>
          </a:p>
          <a:p>
            <a:pPr eaLnBrk="1" hangingPunct="1">
              <a:spcBef>
                <a:spcPts val="700"/>
              </a:spcBef>
              <a:buClr>
                <a:srgbClr val="000000"/>
              </a:buClr>
              <a:buSzPct val="125000"/>
              <a:buFont typeface="Georgia" panose="02040502050405020303" pitchFamily="18" charset="0"/>
              <a:buChar char="•"/>
              <a:tabLst>
                <a:tab pos="6399213" algn="l"/>
              </a:tabLst>
            </a:pP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To save your page changes, click on the </a:t>
            </a:r>
            <a:r>
              <a:rPr lang="en-US" altLang="en-US" sz="2000" b="1">
                <a:solidFill>
                  <a:srgbClr val="000000"/>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Update Page</a:t>
            </a: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button (</a:t>
            </a:r>
            <a:r>
              <a:rPr lang="en-US" altLang="en-US" sz="2000" b="1">
                <a:solidFill>
                  <a:srgbClr val="3A9A13"/>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A</a:t>
            </a: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a:t>
            </a:r>
            <a:endParaRPr lang="en-US" altLang="en-US" sz="2000" b="1">
              <a:solidFill>
                <a:srgbClr val="000000"/>
              </a:solidFill>
              <a:latin typeface="Century Gothic" panose="020B0502020202020204" pitchFamily="34" charset="0"/>
              <a:ea typeface="ヒラギノ明朝 ProN W6" pitchFamily="18" charset="-128"/>
              <a:sym typeface="Georgia" panose="02040502050405020303" pitchFamily="18" charset="0"/>
            </a:endParaRPr>
          </a:p>
          <a:p>
            <a:pPr eaLnBrk="1" hangingPunct="1">
              <a:lnSpc>
                <a:spcPct val="150000"/>
              </a:lnSpc>
              <a:spcBef>
                <a:spcPts val="700"/>
              </a:spcBef>
              <a:buClr>
                <a:srgbClr val="000000"/>
              </a:buClr>
              <a:buSzPct val="125000"/>
              <a:buFont typeface="Georgia" panose="02040502050405020303" pitchFamily="18" charset="0"/>
              <a:buChar char="•"/>
              <a:tabLst>
                <a:tab pos="6399213" algn="l"/>
              </a:tabLst>
            </a:pP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To add a new page, click </a:t>
            </a:r>
            <a:r>
              <a:rPr lang="en-US" altLang="en-US" sz="2000" b="1">
                <a:solidFill>
                  <a:srgbClr val="000000"/>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Add New</a:t>
            </a: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in the Pages navigation box in the left-hand column (</a:t>
            </a:r>
            <a:r>
              <a:rPr lang="en-US" altLang="en-US" sz="2000" b="1">
                <a:solidFill>
                  <a:srgbClr val="C52A28"/>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B</a:t>
            </a: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endParaRPr lang="en-US" altLang="en-US" sz="2000" b="1">
              <a:solidFill>
                <a:srgbClr val="000000"/>
              </a:solidFill>
              <a:latin typeface="Century Gothic" panose="020B0502020202020204" pitchFamily="34" charset="0"/>
              <a:ea typeface="ヒラギノ明朝 ProN W6" pitchFamily="18" charset="-128"/>
              <a:sym typeface="Georgia" panose="02040502050405020303" pitchFamily="18" charset="0"/>
            </a:endParaRPr>
          </a:p>
          <a:p>
            <a:pPr eaLnBrk="1" hangingPunct="1">
              <a:lnSpc>
                <a:spcPct val="150000"/>
              </a:lnSpc>
              <a:spcBef>
                <a:spcPts val="700"/>
              </a:spcBef>
              <a:tabLst>
                <a:tab pos="6399213" algn="l"/>
              </a:tabLst>
            </a:pP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Now you know how to add and edit pages. Let’s look at one more thing — Links.</a:t>
            </a:r>
          </a:p>
        </p:txBody>
      </p:sp>
      <p:sp>
        <p:nvSpPr>
          <p:cNvPr id="69636" name="Rectangle 4">
            <a:extLst>
              <a:ext uri="{FF2B5EF4-FFF2-40B4-BE49-F238E27FC236}">
                <a16:creationId xmlns:a16="http://schemas.microsoft.com/office/drawing/2014/main" id="{0F02911D-735E-4313-B7A4-3B7CE017F8FD}"/>
              </a:ext>
            </a:extLst>
          </p:cNvPr>
          <p:cNvSpPr>
            <a:spLocks/>
          </p:cNvSpPr>
          <p:nvPr/>
        </p:nvSpPr>
        <p:spPr bwMode="auto">
          <a:xfrm>
            <a:off x="620713" y="5203825"/>
            <a:ext cx="471487" cy="219075"/>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400" b="0">
                <a:solidFill>
                  <a:schemeClr val="tx1"/>
                </a:solidFill>
                <a:effectLst>
                  <a:outerShdw blurRad="38100" dist="38100" dir="2700000" algn="tl">
                    <a:srgbClr val="C0C0C0"/>
                  </a:outerShdw>
                </a:effectLst>
                <a:latin typeface="Helvetica Neue Bold Condensed" pitchFamily="18" charset="0"/>
                <a:sym typeface="Helvetica Neue Bold Condensed" pitchFamily="18" charset="0"/>
              </a:rPr>
              <a:t>Fig. 42</a:t>
            </a:r>
          </a:p>
        </p:txBody>
      </p:sp>
      <p:grpSp>
        <p:nvGrpSpPr>
          <p:cNvPr id="203781" name="Group 5">
            <a:extLst>
              <a:ext uri="{FF2B5EF4-FFF2-40B4-BE49-F238E27FC236}">
                <a16:creationId xmlns:a16="http://schemas.microsoft.com/office/drawing/2014/main" id="{937048B5-82C5-491D-9CC4-44B3B547F73A}"/>
              </a:ext>
            </a:extLst>
          </p:cNvPr>
          <p:cNvGrpSpPr>
            <a:grpSpLocks/>
          </p:cNvGrpSpPr>
          <p:nvPr/>
        </p:nvGrpSpPr>
        <p:grpSpPr bwMode="auto">
          <a:xfrm>
            <a:off x="10617200" y="3149600"/>
            <a:ext cx="393700" cy="736600"/>
            <a:chOff x="0" y="0"/>
            <a:chExt cx="248" cy="463"/>
          </a:xfrm>
        </p:grpSpPr>
        <p:grpSp>
          <p:nvGrpSpPr>
            <p:cNvPr id="203786" name="Group 6">
              <a:extLst>
                <a:ext uri="{FF2B5EF4-FFF2-40B4-BE49-F238E27FC236}">
                  <a16:creationId xmlns:a16="http://schemas.microsoft.com/office/drawing/2014/main" id="{3987B7AA-67DC-4503-B33D-0FBB02C60280}"/>
                </a:ext>
              </a:extLst>
            </p:cNvPr>
            <p:cNvGrpSpPr>
              <a:grpSpLocks/>
            </p:cNvGrpSpPr>
            <p:nvPr/>
          </p:nvGrpSpPr>
          <p:grpSpPr bwMode="auto">
            <a:xfrm>
              <a:off x="0" y="0"/>
              <a:ext cx="248" cy="463"/>
              <a:chOff x="0" y="0"/>
              <a:chExt cx="248" cy="463"/>
            </a:xfrm>
          </p:grpSpPr>
          <p:sp>
            <p:nvSpPr>
              <p:cNvPr id="69639" name="Line 7">
                <a:extLst>
                  <a:ext uri="{FF2B5EF4-FFF2-40B4-BE49-F238E27FC236}">
                    <a16:creationId xmlns:a16="http://schemas.microsoft.com/office/drawing/2014/main" id="{6A90711F-A363-4BF3-B3C4-046B8B2948BE}"/>
                  </a:ext>
                </a:extLst>
              </p:cNvPr>
              <p:cNvSpPr>
                <a:spLocks noChangeShapeType="1"/>
              </p:cNvSpPr>
              <p:nvPr/>
            </p:nvSpPr>
            <p:spPr bwMode="auto">
              <a:xfrm>
                <a:off x="103" y="0"/>
                <a:ext cx="8" cy="223"/>
              </a:xfrm>
              <a:prstGeom prst="line">
                <a:avLst/>
              </a:prstGeom>
              <a:noFill/>
              <a:ln w="50800">
                <a:solidFill>
                  <a:srgbClr val="289A0C"/>
                </a:solidFill>
                <a:prstDash val="solid"/>
                <a:round/>
                <a:headEnd type="stealth" w="med" len="med"/>
                <a:tailEnd type="none" w="med" len="med"/>
              </a:ln>
            </p:spPr>
            <p:txBody>
              <a:bodyPr/>
              <a:lstStyle/>
              <a:p>
                <a:pPr>
                  <a:defRPr/>
                </a:pPr>
                <a:endParaRPr lang="en-US" b="0">
                  <a:latin typeface="Hoefler Text" pitchFamily="-28" charset="0"/>
                  <a:ea typeface="ヒラギノ明朝 ProN W3" pitchFamily="-28" charset="-128"/>
                  <a:cs typeface="ヒラギノ明朝 ProN W3" pitchFamily="-28" charset="-128"/>
                  <a:sym typeface="Hoefler Text" pitchFamily="-28" charset="0"/>
                </a:endParaRPr>
              </a:p>
            </p:txBody>
          </p:sp>
          <p:sp>
            <p:nvSpPr>
              <p:cNvPr id="69640" name="Oval 8">
                <a:extLst>
                  <a:ext uri="{FF2B5EF4-FFF2-40B4-BE49-F238E27FC236}">
                    <a16:creationId xmlns:a16="http://schemas.microsoft.com/office/drawing/2014/main" id="{A56F4046-C52B-4326-88A5-1888934F4352}"/>
                  </a:ext>
                </a:extLst>
              </p:cNvPr>
              <p:cNvSpPr>
                <a:spLocks/>
              </p:cNvSpPr>
              <p:nvPr/>
            </p:nvSpPr>
            <p:spPr bwMode="auto">
              <a:xfrm>
                <a:off x="0" y="215"/>
                <a:ext cx="248" cy="248"/>
              </a:xfrm>
              <a:prstGeom prst="ellipse">
                <a:avLst/>
              </a:prstGeom>
              <a:solidFill>
                <a:srgbClr val="FFF6FC"/>
              </a:solidFill>
              <a:ln w="50800">
                <a:solidFill>
                  <a:srgbClr val="3A9A13"/>
                </a:solidFill>
                <a:prstDash val="solid"/>
                <a:round/>
                <a:headEnd type="none" w="med" len="med"/>
                <a:tailEnd type="none" w="med" len="med"/>
              </a:ln>
            </p:spPr>
            <p:txBody>
              <a:bodyPr lIns="0" tIns="0" rIns="0" bIns="0"/>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endParaRPr lang="en-US" altLang="en-US" b="0">
                  <a:effectLst>
                    <a:outerShdw blurRad="38100" dist="38100" dir="2700000" algn="tl">
                      <a:srgbClr val="C0C0C0"/>
                    </a:outerShdw>
                  </a:effectLst>
                </a:endParaRPr>
              </a:p>
            </p:txBody>
          </p:sp>
        </p:grpSp>
        <p:sp>
          <p:nvSpPr>
            <p:cNvPr id="69641" name="Rectangle 9">
              <a:extLst>
                <a:ext uri="{FF2B5EF4-FFF2-40B4-BE49-F238E27FC236}">
                  <a16:creationId xmlns:a16="http://schemas.microsoft.com/office/drawing/2014/main" id="{B03BE3A7-9288-4B32-B25B-B08281F7C88D}"/>
                </a:ext>
              </a:extLst>
            </p:cNvPr>
            <p:cNvSpPr>
              <a:spLocks/>
            </p:cNvSpPr>
            <p:nvPr/>
          </p:nvSpPr>
          <p:spPr bwMode="auto">
            <a:xfrm>
              <a:off x="38" y="215"/>
              <a:ext cx="104" cy="173"/>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800" b="0">
                  <a:solidFill>
                    <a:srgbClr val="1F9322"/>
                  </a:solidFill>
                  <a:effectLst>
                    <a:outerShdw blurRad="38100" dist="38100" dir="2700000" algn="tl">
                      <a:srgbClr val="C0C0C0"/>
                    </a:outerShdw>
                  </a:effectLst>
                  <a:latin typeface="Helvetica Neue" pitchFamily="18" charset="0"/>
                  <a:sym typeface="Helvetica Neue" pitchFamily="18" charset="0"/>
                </a:rPr>
                <a:t>A</a:t>
              </a:r>
            </a:p>
          </p:txBody>
        </p:sp>
      </p:grpSp>
      <p:grpSp>
        <p:nvGrpSpPr>
          <p:cNvPr id="203782" name="Group 10">
            <a:extLst>
              <a:ext uri="{FF2B5EF4-FFF2-40B4-BE49-F238E27FC236}">
                <a16:creationId xmlns:a16="http://schemas.microsoft.com/office/drawing/2014/main" id="{BB38B212-57B8-447A-BDF9-7CC8C3124D48}"/>
              </a:ext>
            </a:extLst>
          </p:cNvPr>
          <p:cNvGrpSpPr>
            <a:grpSpLocks/>
          </p:cNvGrpSpPr>
          <p:nvPr/>
        </p:nvGrpSpPr>
        <p:grpSpPr bwMode="auto">
          <a:xfrm>
            <a:off x="2082800" y="3987800"/>
            <a:ext cx="1231900" cy="584200"/>
            <a:chOff x="0" y="0"/>
            <a:chExt cx="776" cy="368"/>
          </a:xfrm>
        </p:grpSpPr>
        <p:sp>
          <p:nvSpPr>
            <p:cNvPr id="69643" name="Line 11">
              <a:extLst>
                <a:ext uri="{FF2B5EF4-FFF2-40B4-BE49-F238E27FC236}">
                  <a16:creationId xmlns:a16="http://schemas.microsoft.com/office/drawing/2014/main" id="{626CEC62-FE34-42C5-83AD-6976EBA4B610}"/>
                </a:ext>
              </a:extLst>
            </p:cNvPr>
            <p:cNvSpPr>
              <a:spLocks noChangeShapeType="1"/>
            </p:cNvSpPr>
            <p:nvPr/>
          </p:nvSpPr>
          <p:spPr bwMode="auto">
            <a:xfrm>
              <a:off x="0" y="184"/>
              <a:ext cx="416" cy="0"/>
            </a:xfrm>
            <a:prstGeom prst="line">
              <a:avLst/>
            </a:prstGeom>
            <a:noFill/>
            <a:ln w="76200">
              <a:solidFill>
                <a:srgbClr val="C52A28"/>
              </a:solidFill>
              <a:prstDash val="solid"/>
              <a:round/>
              <a:headEnd type="stealth" w="med" len="med"/>
              <a:tailEnd type="none" w="med" len="med"/>
            </a:ln>
          </p:spPr>
          <p:txBody>
            <a:bodyPr/>
            <a:lstStyle/>
            <a:p>
              <a:pPr>
                <a:defRPr/>
              </a:pPr>
              <a:endParaRPr lang="en-US" b="0">
                <a:latin typeface="Hoefler Text" pitchFamily="-28" charset="0"/>
                <a:ea typeface="ヒラギノ明朝 ProN W3" pitchFamily="-28" charset="-128"/>
                <a:cs typeface="ヒラギノ明朝 ProN W3" pitchFamily="-28" charset="-128"/>
                <a:sym typeface="Hoefler Text" pitchFamily="-28" charset="0"/>
              </a:endParaRPr>
            </a:p>
          </p:txBody>
        </p:sp>
        <p:sp>
          <p:nvSpPr>
            <p:cNvPr id="69644" name="Rectangle 12">
              <a:extLst>
                <a:ext uri="{FF2B5EF4-FFF2-40B4-BE49-F238E27FC236}">
                  <a16:creationId xmlns:a16="http://schemas.microsoft.com/office/drawing/2014/main" id="{B74DF22D-7DD5-4B11-ACD8-01927B893CFA}"/>
                </a:ext>
              </a:extLst>
            </p:cNvPr>
            <p:cNvSpPr>
              <a:spLocks/>
            </p:cNvSpPr>
            <p:nvPr/>
          </p:nvSpPr>
          <p:spPr bwMode="auto">
            <a:xfrm>
              <a:off x="488" y="41"/>
              <a:ext cx="128" cy="230"/>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2400" b="0">
                  <a:solidFill>
                    <a:srgbClr val="C52A28"/>
                  </a:solidFill>
                  <a:effectLst>
                    <a:outerShdw blurRad="38100" dist="38100" dir="2700000" algn="tl">
                      <a:srgbClr val="C0C0C0"/>
                    </a:outerShdw>
                  </a:effectLst>
                  <a:latin typeface="Helvetica Neue" pitchFamily="18" charset="0"/>
                  <a:sym typeface="Helvetica Neue" pitchFamily="18" charset="0"/>
                </a:rPr>
                <a:t>B</a:t>
              </a:r>
            </a:p>
          </p:txBody>
        </p:sp>
        <p:sp>
          <p:nvSpPr>
            <p:cNvPr id="69645" name="Oval 13">
              <a:extLst>
                <a:ext uri="{FF2B5EF4-FFF2-40B4-BE49-F238E27FC236}">
                  <a16:creationId xmlns:a16="http://schemas.microsoft.com/office/drawing/2014/main" id="{DC0BBAD2-3A4B-49A7-B8DB-9128A03EFDB5}"/>
                </a:ext>
              </a:extLst>
            </p:cNvPr>
            <p:cNvSpPr>
              <a:spLocks/>
            </p:cNvSpPr>
            <p:nvPr/>
          </p:nvSpPr>
          <p:spPr bwMode="auto">
            <a:xfrm>
              <a:off x="408" y="0"/>
              <a:ext cx="368" cy="368"/>
            </a:xfrm>
            <a:prstGeom prst="ellipse">
              <a:avLst/>
            </a:prstGeom>
            <a:noFill/>
            <a:ln w="50800">
              <a:solidFill>
                <a:srgbClr val="C52A28"/>
              </a:solidFill>
              <a:prstDash val="solid"/>
              <a:round/>
              <a:headEnd type="none" w="med" len="med"/>
              <a:tailEnd type="none" w="med" len="med"/>
            </a:ln>
          </p:spPr>
          <p:txBody>
            <a:bodyPr lIns="0" tIns="0" rIns="0" bIns="0"/>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endParaRPr lang="en-US" altLang="en-US" b="0">
                <a:effectLst>
                  <a:outerShdw blurRad="38100" dist="38100" dir="2700000" algn="tl">
                    <a:srgbClr val="C0C0C0"/>
                  </a:outerShdw>
                </a:effectLst>
              </a:endParaRPr>
            </a:p>
          </p:txBody>
        </p:sp>
      </p:gr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04815" name="Object 15">
            <a:extLst>
              <a:ext uri="{FF2B5EF4-FFF2-40B4-BE49-F238E27FC236}">
                <a16:creationId xmlns:a16="http://schemas.microsoft.com/office/drawing/2014/main" id="{3EA72E4D-ABEA-4F63-83B0-A3F63BDBE393}"/>
              </a:ext>
            </a:extLst>
          </p:cNvPr>
          <p:cNvGraphicFramePr>
            <a:graphicFrameLocks noChangeAspect="1"/>
          </p:cNvGraphicFramePr>
          <p:nvPr/>
        </p:nvGraphicFramePr>
        <p:xfrm>
          <a:off x="1397000" y="228600"/>
          <a:ext cx="9232900" cy="5106988"/>
        </p:xfrm>
        <a:graphic>
          <a:graphicData uri="http://schemas.openxmlformats.org/presentationml/2006/ole">
            <mc:AlternateContent xmlns:mc="http://schemas.openxmlformats.org/markup-compatibility/2006">
              <mc:Choice xmlns:v="urn:schemas-microsoft-com:vml" Requires="v">
                <p:oleObj spid="_x0000_s204816" name="Image" r:id="rId3" imgW="10996825" imgH="6082540" progId="Photoshop.Image.11">
                  <p:embed/>
                </p:oleObj>
              </mc:Choice>
              <mc:Fallback>
                <p:oleObj name="Image" r:id="rId3" imgW="10996825" imgH="6082540" progId="Photoshop.Image.11">
                  <p:embed/>
                  <p:pic>
                    <p:nvPicPr>
                      <p:cNvPr id="0" name="Object 1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97000" y="228600"/>
                        <a:ext cx="9232900" cy="5106988"/>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4802" name="Rectangle 2">
            <a:extLst>
              <a:ext uri="{FF2B5EF4-FFF2-40B4-BE49-F238E27FC236}">
                <a16:creationId xmlns:a16="http://schemas.microsoft.com/office/drawing/2014/main" id="{6FF755A5-BFCE-4518-B21A-8A6953BF7857}"/>
              </a:ext>
            </a:extLst>
          </p:cNvPr>
          <p:cNvSpPr>
            <a:spLocks noGrp="1" noChangeArrowheads="1"/>
          </p:cNvSpPr>
          <p:nvPr>
            <p:ph idx="1"/>
          </p:nvPr>
        </p:nvSpPr>
        <p:spPr bwMode="auto">
          <a:xfrm>
            <a:off x="863600" y="5334000"/>
            <a:ext cx="11277600" cy="3111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Font typeface="Arial" panose="020B0604020202020204" pitchFamily="34" charset="0"/>
              <a:buNone/>
              <a:tabLst>
                <a:tab pos="6399213" algn="l"/>
              </a:tabLst>
            </a:pPr>
            <a:r>
              <a:rPr lang="en-US" altLang="en-US" sz="2400" b="1">
                <a:solidFill>
                  <a:srgbClr val="4F81BD"/>
                </a:solidFill>
                <a:latin typeface="Futura" pitchFamily="18" charset="0"/>
                <a:ea typeface="ＭＳ Ｐゴシック" panose="020B0600070205080204" pitchFamily="34" charset="-128"/>
                <a:cs typeface="Helvetica" panose="020B0604020202020204" pitchFamily="34" charset="0"/>
                <a:sym typeface="Helvetica" panose="020B0604020202020204" pitchFamily="34" charset="0"/>
              </a:rPr>
              <a:t>Adding &amp; Editing Links</a:t>
            </a:r>
            <a:endParaRPr lang="en-US" altLang="en-US" sz="2400" b="1">
              <a:solidFill>
                <a:srgbClr val="4F81BD"/>
              </a:solidFill>
              <a:latin typeface="Futura" pitchFamily="18" charset="0"/>
              <a:ea typeface="ヒラギノ角ゴ ProN W6" pitchFamily="18" charset="-128"/>
              <a:sym typeface="Helvetica" panose="020B0604020202020204" pitchFamily="34" charset="0"/>
            </a:endParaRPr>
          </a:p>
          <a:p>
            <a:pPr eaLnBrk="1" hangingPunct="1">
              <a:spcBef>
                <a:spcPts val="700"/>
              </a:spcBef>
              <a:tabLst>
                <a:tab pos="6399213" algn="l"/>
              </a:tabLst>
            </a:pPr>
            <a:r>
              <a:rPr lang="en-US" altLang="en-US" sz="18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Links are sometimes called a “blogroll.” Like posts, they are organized by categories. The blogroll/links are a widget that usually appears in the site’s sidebar navigation.</a:t>
            </a:r>
          </a:p>
          <a:p>
            <a:pPr eaLnBrk="1" hangingPunct="1">
              <a:lnSpc>
                <a:spcPct val="150000"/>
              </a:lnSpc>
              <a:spcBef>
                <a:spcPts val="700"/>
              </a:spcBef>
              <a:buClr>
                <a:srgbClr val="3A9A13"/>
              </a:buClr>
              <a:buSzPct val="125000"/>
              <a:buFont typeface="Georgia" panose="02040502050405020303" pitchFamily="18" charset="0"/>
              <a:buChar char="•"/>
              <a:tabLst>
                <a:tab pos="6399213" algn="l"/>
              </a:tabLst>
            </a:pPr>
            <a:r>
              <a:rPr lang="en-US" altLang="en-US" sz="18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Click on </a:t>
            </a:r>
            <a:r>
              <a:rPr lang="en-US" altLang="en-US" sz="1800" b="1">
                <a:solidFill>
                  <a:srgbClr val="000000"/>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Links</a:t>
            </a:r>
            <a:r>
              <a:rPr lang="en-US" altLang="en-US" sz="18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button in the navigation box in the left-hand column (</a:t>
            </a:r>
            <a:r>
              <a:rPr lang="en-US" altLang="en-US" sz="1800" b="1">
                <a:solidFill>
                  <a:srgbClr val="3A9A13"/>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A</a:t>
            </a:r>
            <a:r>
              <a:rPr lang="en-US" altLang="en-US" sz="18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a:t>
            </a:r>
            <a:endParaRPr lang="en-US" altLang="en-US" sz="1800" b="1">
              <a:solidFill>
                <a:srgbClr val="000000"/>
              </a:solidFill>
              <a:latin typeface="Century Gothic" panose="020B0502020202020204" pitchFamily="34" charset="0"/>
              <a:ea typeface="ヒラギノ明朝 ProN W6" pitchFamily="18" charset="-128"/>
              <a:sym typeface="Georgia" panose="02040502050405020303" pitchFamily="18" charset="0"/>
            </a:endParaRPr>
          </a:p>
          <a:p>
            <a:pPr eaLnBrk="1" hangingPunct="1">
              <a:lnSpc>
                <a:spcPct val="150000"/>
              </a:lnSpc>
              <a:spcBef>
                <a:spcPts val="700"/>
              </a:spcBef>
              <a:tabLst>
                <a:tab pos="6399213" algn="l"/>
              </a:tabLst>
            </a:pPr>
            <a:r>
              <a:rPr lang="en-US" altLang="en-US" sz="18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Once again you see a list. In this case, a list of your current links. And editing or deleting a Link Name is just like editing/deleting posts or pages. So let’s just jump ahead adding a new link.</a:t>
            </a:r>
          </a:p>
          <a:p>
            <a:pPr eaLnBrk="1" hangingPunct="1">
              <a:lnSpc>
                <a:spcPct val="150000"/>
              </a:lnSpc>
              <a:spcBef>
                <a:spcPts val="700"/>
              </a:spcBef>
              <a:buClr>
                <a:srgbClr val="C52A28"/>
              </a:buClr>
              <a:buSzPct val="125000"/>
              <a:buFont typeface="Georgia" panose="02040502050405020303" pitchFamily="18" charset="0"/>
              <a:buChar char="•"/>
              <a:tabLst>
                <a:tab pos="6399213" algn="l"/>
              </a:tabLst>
            </a:pPr>
            <a:r>
              <a:rPr lang="en-US" altLang="en-US" sz="18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Click on </a:t>
            </a:r>
            <a:r>
              <a:rPr lang="en-US" altLang="en-US" sz="1800" b="1">
                <a:solidFill>
                  <a:srgbClr val="000000"/>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Add New</a:t>
            </a:r>
            <a:r>
              <a:rPr lang="en-US" altLang="en-US" sz="18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link in the Links navigation box (</a:t>
            </a:r>
            <a:r>
              <a:rPr lang="en-US" altLang="en-US" sz="1800" b="1">
                <a:solidFill>
                  <a:srgbClr val="C52A28"/>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B</a:t>
            </a:r>
            <a:r>
              <a:rPr lang="en-US" altLang="en-US" sz="18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a:t>
            </a:r>
            <a:endParaRPr lang="en-US" altLang="en-US" sz="1800" b="1">
              <a:solidFill>
                <a:srgbClr val="000000"/>
              </a:solidFill>
              <a:latin typeface="Century Gothic" panose="020B0502020202020204" pitchFamily="34" charset="0"/>
              <a:ea typeface="ヒラギノ明朝 ProN W6" pitchFamily="18" charset="-128"/>
              <a:sym typeface="Georgia" panose="02040502050405020303" pitchFamily="18" charset="0"/>
            </a:endParaRPr>
          </a:p>
          <a:p>
            <a:pPr eaLnBrk="1" hangingPunct="1">
              <a:lnSpc>
                <a:spcPct val="150000"/>
              </a:lnSpc>
              <a:spcBef>
                <a:spcPts val="700"/>
              </a:spcBef>
              <a:tabLst>
                <a:tab pos="6399213" algn="l"/>
              </a:tabLst>
            </a:pPr>
            <a:endParaRPr lang="en-US" altLang="en-US" sz="18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endParaRPr>
          </a:p>
        </p:txBody>
      </p:sp>
      <p:sp>
        <p:nvSpPr>
          <p:cNvPr id="70660" name="Rectangle 4">
            <a:extLst>
              <a:ext uri="{FF2B5EF4-FFF2-40B4-BE49-F238E27FC236}">
                <a16:creationId xmlns:a16="http://schemas.microsoft.com/office/drawing/2014/main" id="{5CDFA2EE-88FC-4559-AE5F-F87545B5AC2F}"/>
              </a:ext>
            </a:extLst>
          </p:cNvPr>
          <p:cNvSpPr>
            <a:spLocks/>
          </p:cNvSpPr>
          <p:nvPr/>
        </p:nvSpPr>
        <p:spPr bwMode="auto">
          <a:xfrm>
            <a:off x="696913" y="5170488"/>
            <a:ext cx="471487" cy="219075"/>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400" b="0">
                <a:solidFill>
                  <a:schemeClr val="tx1"/>
                </a:solidFill>
                <a:effectLst>
                  <a:outerShdw blurRad="38100" dist="38100" dir="2700000" algn="tl">
                    <a:srgbClr val="C0C0C0"/>
                  </a:outerShdw>
                </a:effectLst>
                <a:latin typeface="Helvetica Neue Bold Condensed" pitchFamily="18" charset="0"/>
                <a:sym typeface="Helvetica Neue Bold Condensed" pitchFamily="18" charset="0"/>
              </a:rPr>
              <a:t>Fig. 43</a:t>
            </a:r>
          </a:p>
        </p:txBody>
      </p:sp>
      <p:grpSp>
        <p:nvGrpSpPr>
          <p:cNvPr id="204805" name="Group 5">
            <a:extLst>
              <a:ext uri="{FF2B5EF4-FFF2-40B4-BE49-F238E27FC236}">
                <a16:creationId xmlns:a16="http://schemas.microsoft.com/office/drawing/2014/main" id="{144F84D6-86DB-4E6D-8FBC-F521C75F7719}"/>
              </a:ext>
            </a:extLst>
          </p:cNvPr>
          <p:cNvGrpSpPr>
            <a:grpSpLocks/>
          </p:cNvGrpSpPr>
          <p:nvPr/>
        </p:nvGrpSpPr>
        <p:grpSpPr bwMode="auto">
          <a:xfrm>
            <a:off x="254000" y="3657600"/>
            <a:ext cx="1181100" cy="584200"/>
            <a:chOff x="0" y="0"/>
            <a:chExt cx="744" cy="368"/>
          </a:xfrm>
        </p:grpSpPr>
        <p:sp>
          <p:nvSpPr>
            <p:cNvPr id="70662" name="Line 6">
              <a:extLst>
                <a:ext uri="{FF2B5EF4-FFF2-40B4-BE49-F238E27FC236}">
                  <a16:creationId xmlns:a16="http://schemas.microsoft.com/office/drawing/2014/main" id="{A2CAF9F6-1483-41C3-8826-A078D0A510AC}"/>
                </a:ext>
              </a:extLst>
            </p:cNvPr>
            <p:cNvSpPr>
              <a:spLocks noChangeShapeType="1"/>
            </p:cNvSpPr>
            <p:nvPr/>
          </p:nvSpPr>
          <p:spPr bwMode="auto">
            <a:xfrm flipH="1">
              <a:off x="375" y="184"/>
              <a:ext cx="369" cy="0"/>
            </a:xfrm>
            <a:prstGeom prst="line">
              <a:avLst/>
            </a:prstGeom>
            <a:noFill/>
            <a:ln w="76200">
              <a:solidFill>
                <a:srgbClr val="289A0C"/>
              </a:solidFill>
              <a:round/>
              <a:headEnd type="stealth" w="med" len="med"/>
              <a:tailEnd/>
            </a:ln>
            <a:extLst>
              <a:ext uri="{909E8E84-426E-40DD-AFC4-6F175D3DCCD1}">
                <a14:hiddenFill xmlns:a14="http://schemas.microsoft.com/office/drawing/2010/main">
                  <a:noFill/>
                </a14:hiddenFill>
              </a:ext>
            </a:extLst>
          </p:spPr>
          <p:txBody>
            <a:bodyPr/>
            <a:lstStyle/>
            <a:p>
              <a:endParaRPr lang="en-US"/>
            </a:p>
          </p:txBody>
        </p:sp>
        <p:sp>
          <p:nvSpPr>
            <p:cNvPr id="70663" name="Oval 7">
              <a:extLst>
                <a:ext uri="{FF2B5EF4-FFF2-40B4-BE49-F238E27FC236}">
                  <a16:creationId xmlns:a16="http://schemas.microsoft.com/office/drawing/2014/main" id="{827ABD19-9C06-47EF-915C-083003E81601}"/>
                </a:ext>
              </a:extLst>
            </p:cNvPr>
            <p:cNvSpPr>
              <a:spLocks/>
            </p:cNvSpPr>
            <p:nvPr/>
          </p:nvSpPr>
          <p:spPr bwMode="auto">
            <a:xfrm>
              <a:off x="0" y="0"/>
              <a:ext cx="368" cy="368"/>
            </a:xfrm>
            <a:prstGeom prst="ellipse">
              <a:avLst/>
            </a:prstGeom>
            <a:solidFill>
              <a:srgbClr val="FDF5FF"/>
            </a:solidFill>
            <a:ln w="50800">
              <a:solidFill>
                <a:srgbClr val="3A9A13"/>
              </a:solidFill>
              <a:prstDash val="solid"/>
              <a:round/>
              <a:headEnd type="none" w="med" len="med"/>
              <a:tailEnd type="none" w="med" len="med"/>
            </a:ln>
          </p:spPr>
          <p:txBody>
            <a:bodyPr lIns="0" tIns="0" rIns="0" bIns="0"/>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endParaRPr lang="en-US" altLang="en-US" b="0">
                <a:effectLst>
                  <a:outerShdw blurRad="38100" dist="38100" dir="2700000" algn="tl">
                    <a:srgbClr val="C0C0C0"/>
                  </a:outerShdw>
                </a:effectLst>
              </a:endParaRPr>
            </a:p>
          </p:txBody>
        </p:sp>
        <p:sp>
          <p:nvSpPr>
            <p:cNvPr id="70664" name="Rectangle 8">
              <a:extLst>
                <a:ext uri="{FF2B5EF4-FFF2-40B4-BE49-F238E27FC236}">
                  <a16:creationId xmlns:a16="http://schemas.microsoft.com/office/drawing/2014/main" id="{866E79A0-320B-48DD-BE6A-6AF8A050ECA0}"/>
                </a:ext>
              </a:extLst>
            </p:cNvPr>
            <p:cNvSpPr>
              <a:spLocks/>
            </p:cNvSpPr>
            <p:nvPr/>
          </p:nvSpPr>
          <p:spPr bwMode="auto">
            <a:xfrm>
              <a:off x="82" y="42"/>
              <a:ext cx="139" cy="230"/>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2400" b="0">
                  <a:solidFill>
                    <a:srgbClr val="1F9322"/>
                  </a:solidFill>
                  <a:effectLst>
                    <a:outerShdw blurRad="38100" dist="38100" dir="2700000" algn="tl">
                      <a:srgbClr val="C0C0C0"/>
                    </a:outerShdw>
                  </a:effectLst>
                  <a:latin typeface="Helvetica Neue" pitchFamily="18" charset="0"/>
                  <a:sym typeface="Helvetica Neue" pitchFamily="18" charset="0"/>
                </a:rPr>
                <a:t>A</a:t>
              </a:r>
            </a:p>
          </p:txBody>
        </p:sp>
      </p:grpSp>
      <p:sp>
        <p:nvSpPr>
          <p:cNvPr id="70665" name="Rectangle 9">
            <a:extLst>
              <a:ext uri="{FF2B5EF4-FFF2-40B4-BE49-F238E27FC236}">
                <a16:creationId xmlns:a16="http://schemas.microsoft.com/office/drawing/2014/main" id="{5C328279-DEDB-4902-B5BB-3F15B42D4BAD}"/>
              </a:ext>
            </a:extLst>
          </p:cNvPr>
          <p:cNvSpPr>
            <a:spLocks/>
          </p:cNvSpPr>
          <p:nvPr/>
        </p:nvSpPr>
        <p:spPr bwMode="auto">
          <a:xfrm>
            <a:off x="3530600" y="3200400"/>
            <a:ext cx="1174750" cy="136525"/>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900" b="0">
                <a:solidFill>
                  <a:srgbClr val="58839D"/>
                </a:solidFill>
                <a:effectLst>
                  <a:outerShdw blurRad="38100" dist="38100" dir="2700000" algn="tl">
                    <a:srgbClr val="C0C0C0"/>
                  </a:outerShdw>
                </a:effectLst>
                <a:latin typeface="Geneva" pitchFamily="18" charset="0"/>
                <a:sym typeface="Geneva" pitchFamily="18" charset="0"/>
              </a:rPr>
              <a:t>Edit | Quick Edit | Delete </a:t>
            </a:r>
          </a:p>
        </p:txBody>
      </p:sp>
      <p:grpSp>
        <p:nvGrpSpPr>
          <p:cNvPr id="204807" name="Group 10">
            <a:extLst>
              <a:ext uri="{FF2B5EF4-FFF2-40B4-BE49-F238E27FC236}">
                <a16:creationId xmlns:a16="http://schemas.microsoft.com/office/drawing/2014/main" id="{81E04922-B4A5-4EC9-A533-4A67691ECE4D}"/>
              </a:ext>
            </a:extLst>
          </p:cNvPr>
          <p:cNvGrpSpPr>
            <a:grpSpLocks/>
          </p:cNvGrpSpPr>
          <p:nvPr/>
        </p:nvGrpSpPr>
        <p:grpSpPr bwMode="auto">
          <a:xfrm>
            <a:off x="2235200" y="4114800"/>
            <a:ext cx="1231900" cy="584200"/>
            <a:chOff x="0" y="0"/>
            <a:chExt cx="776" cy="368"/>
          </a:xfrm>
        </p:grpSpPr>
        <p:sp>
          <p:nvSpPr>
            <p:cNvPr id="70667" name="Line 11">
              <a:extLst>
                <a:ext uri="{FF2B5EF4-FFF2-40B4-BE49-F238E27FC236}">
                  <a16:creationId xmlns:a16="http://schemas.microsoft.com/office/drawing/2014/main" id="{80205FAF-F15E-4485-8E52-8A0D37C84F2A}"/>
                </a:ext>
              </a:extLst>
            </p:cNvPr>
            <p:cNvSpPr>
              <a:spLocks noChangeShapeType="1"/>
            </p:cNvSpPr>
            <p:nvPr/>
          </p:nvSpPr>
          <p:spPr bwMode="auto">
            <a:xfrm>
              <a:off x="0" y="184"/>
              <a:ext cx="416" cy="0"/>
            </a:xfrm>
            <a:prstGeom prst="line">
              <a:avLst/>
            </a:prstGeom>
            <a:noFill/>
            <a:ln w="76200">
              <a:solidFill>
                <a:srgbClr val="C52A28"/>
              </a:solidFill>
              <a:prstDash val="solid"/>
              <a:round/>
              <a:headEnd type="stealth" w="med" len="med"/>
              <a:tailEnd type="none" w="med" len="med"/>
            </a:ln>
          </p:spPr>
          <p:txBody>
            <a:bodyPr/>
            <a:lstStyle/>
            <a:p>
              <a:pPr>
                <a:defRPr/>
              </a:pPr>
              <a:endParaRPr lang="en-US" b="0">
                <a:latin typeface="Hoefler Text" pitchFamily="-28" charset="0"/>
                <a:ea typeface="ヒラギノ明朝 ProN W3" pitchFamily="-28" charset="-128"/>
                <a:cs typeface="ヒラギノ明朝 ProN W3" pitchFamily="-28" charset="-128"/>
                <a:sym typeface="Hoefler Text" pitchFamily="-28" charset="0"/>
              </a:endParaRPr>
            </a:p>
          </p:txBody>
        </p:sp>
        <p:grpSp>
          <p:nvGrpSpPr>
            <p:cNvPr id="204809" name="Group 12">
              <a:extLst>
                <a:ext uri="{FF2B5EF4-FFF2-40B4-BE49-F238E27FC236}">
                  <a16:creationId xmlns:a16="http://schemas.microsoft.com/office/drawing/2014/main" id="{C70030EE-3C2F-48A0-B24F-DEFDC0F06854}"/>
                </a:ext>
              </a:extLst>
            </p:cNvPr>
            <p:cNvGrpSpPr>
              <a:grpSpLocks/>
            </p:cNvGrpSpPr>
            <p:nvPr/>
          </p:nvGrpSpPr>
          <p:grpSpPr bwMode="auto">
            <a:xfrm>
              <a:off x="408" y="0"/>
              <a:ext cx="368" cy="368"/>
              <a:chOff x="0" y="0"/>
              <a:chExt cx="368" cy="368"/>
            </a:xfrm>
          </p:grpSpPr>
          <p:sp>
            <p:nvSpPr>
              <p:cNvPr id="70669" name="Oval 13">
                <a:extLst>
                  <a:ext uri="{FF2B5EF4-FFF2-40B4-BE49-F238E27FC236}">
                    <a16:creationId xmlns:a16="http://schemas.microsoft.com/office/drawing/2014/main" id="{50F02BE6-AD19-421F-8EA6-9953D58B92DD}"/>
                  </a:ext>
                </a:extLst>
              </p:cNvPr>
              <p:cNvSpPr>
                <a:spLocks/>
              </p:cNvSpPr>
              <p:nvPr/>
            </p:nvSpPr>
            <p:spPr bwMode="auto">
              <a:xfrm>
                <a:off x="0" y="0"/>
                <a:ext cx="368" cy="368"/>
              </a:xfrm>
              <a:prstGeom prst="ellipse">
                <a:avLst/>
              </a:prstGeom>
              <a:solidFill>
                <a:srgbClr val="FFFFFF"/>
              </a:solidFill>
              <a:ln w="50800">
                <a:solidFill>
                  <a:srgbClr val="C52A28"/>
                </a:solidFill>
                <a:prstDash val="solid"/>
                <a:round/>
                <a:headEnd type="none" w="med" len="med"/>
                <a:tailEnd type="none" w="med" len="med"/>
              </a:ln>
            </p:spPr>
            <p:txBody>
              <a:bodyPr lIns="0" tIns="0" rIns="0" bIns="0"/>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endParaRPr lang="en-US" altLang="en-US" b="0">
                  <a:effectLst>
                    <a:outerShdw blurRad="38100" dist="38100" dir="2700000" algn="tl">
                      <a:srgbClr val="C0C0C0"/>
                    </a:outerShdw>
                  </a:effectLst>
                </a:endParaRPr>
              </a:p>
            </p:txBody>
          </p:sp>
          <p:sp>
            <p:nvSpPr>
              <p:cNvPr id="70670" name="Rectangle 14">
                <a:extLst>
                  <a:ext uri="{FF2B5EF4-FFF2-40B4-BE49-F238E27FC236}">
                    <a16:creationId xmlns:a16="http://schemas.microsoft.com/office/drawing/2014/main" id="{7590F21E-EB69-4DBF-AF2C-CF8532F3C3A3}"/>
                  </a:ext>
                </a:extLst>
              </p:cNvPr>
              <p:cNvSpPr>
                <a:spLocks/>
              </p:cNvSpPr>
              <p:nvPr/>
            </p:nvSpPr>
            <p:spPr bwMode="auto">
              <a:xfrm>
                <a:off x="80" y="41"/>
                <a:ext cx="128" cy="230"/>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2400" b="0">
                    <a:solidFill>
                      <a:srgbClr val="C52A28"/>
                    </a:solidFill>
                    <a:effectLst>
                      <a:outerShdw blurRad="38100" dist="38100" dir="2700000" algn="tl">
                        <a:srgbClr val="C0C0C0"/>
                      </a:outerShdw>
                    </a:effectLst>
                    <a:latin typeface="Helvetica Neue" pitchFamily="18" charset="0"/>
                    <a:sym typeface="Helvetica Neue" pitchFamily="18" charset="0"/>
                  </a:rPr>
                  <a:t>B</a:t>
                </a:r>
              </a:p>
            </p:txBody>
          </p:sp>
        </p:grpSp>
      </p:gr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826" name="Rectangle 2">
            <a:extLst>
              <a:ext uri="{FF2B5EF4-FFF2-40B4-BE49-F238E27FC236}">
                <a16:creationId xmlns:a16="http://schemas.microsoft.com/office/drawing/2014/main" id="{CBF5DF04-BB29-4E7B-936C-0036E4218E8D}"/>
              </a:ext>
            </a:extLst>
          </p:cNvPr>
          <p:cNvSpPr>
            <a:spLocks noGrp="1" noChangeArrowheads="1"/>
          </p:cNvSpPr>
          <p:nvPr>
            <p:ph idx="1"/>
          </p:nvPr>
        </p:nvSpPr>
        <p:spPr bwMode="auto">
          <a:xfrm>
            <a:off x="1168400" y="5105400"/>
            <a:ext cx="10464800" cy="3429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Font typeface="Arial" panose="020B0604020202020204" pitchFamily="34" charset="0"/>
              <a:buNone/>
              <a:tabLst>
                <a:tab pos="6399213" algn="l"/>
              </a:tabLst>
            </a:pPr>
            <a:r>
              <a:rPr lang="en-US" altLang="en-US" sz="2400" b="1">
                <a:solidFill>
                  <a:srgbClr val="4F81BD"/>
                </a:solidFill>
                <a:latin typeface="Futura" pitchFamily="18" charset="0"/>
                <a:ea typeface="ＭＳ Ｐゴシック" panose="020B0600070205080204" pitchFamily="34" charset="-128"/>
                <a:cs typeface="Helvetica" panose="020B0604020202020204" pitchFamily="34" charset="0"/>
                <a:sym typeface="Helvetica" panose="020B0604020202020204" pitchFamily="34" charset="0"/>
              </a:rPr>
              <a:t>Adding &amp; Editing Links</a:t>
            </a:r>
            <a:endParaRPr lang="en-US" altLang="en-US" sz="2400" b="1">
              <a:solidFill>
                <a:srgbClr val="4F81BD"/>
              </a:solidFill>
              <a:latin typeface="Futura" pitchFamily="18" charset="0"/>
              <a:ea typeface="ヒラギノ角ゴ ProN W6" pitchFamily="18" charset="-128"/>
              <a:sym typeface="Helvetica" panose="020B0604020202020204" pitchFamily="34" charset="0"/>
            </a:endParaRPr>
          </a:p>
          <a:p>
            <a:pPr eaLnBrk="1" hangingPunct="1">
              <a:spcBef>
                <a:spcPts val="700"/>
              </a:spcBef>
              <a:tabLst>
                <a:tab pos="6399213" algn="l"/>
              </a:tabLst>
            </a:pPr>
            <a:r>
              <a:rPr lang="en-US" altLang="en-US" sz="18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To Add a New Link:</a:t>
            </a:r>
          </a:p>
          <a:p>
            <a:pPr eaLnBrk="1" hangingPunct="1">
              <a:lnSpc>
                <a:spcPct val="150000"/>
              </a:lnSpc>
              <a:spcBef>
                <a:spcPts val="700"/>
              </a:spcBef>
              <a:buClr>
                <a:srgbClr val="3A9A13"/>
              </a:buClr>
              <a:buSzPct val="125000"/>
              <a:buFont typeface="Georgia" panose="02040502050405020303" pitchFamily="18" charset="0"/>
              <a:buChar char="•"/>
              <a:tabLst>
                <a:tab pos="6399213" algn="l"/>
              </a:tabLst>
            </a:pPr>
            <a:r>
              <a:rPr lang="en-US" altLang="en-US" sz="18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Type in the Name of the link as it will appear in the blogroll/link list (</a:t>
            </a:r>
            <a:r>
              <a:rPr lang="en-US" altLang="en-US" sz="1800" b="1">
                <a:solidFill>
                  <a:srgbClr val="3A9A13"/>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A</a:t>
            </a:r>
            <a:r>
              <a:rPr lang="en-US" altLang="en-US" sz="18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a:t>
            </a:r>
            <a:endParaRPr lang="en-US" altLang="en-US" sz="1800" b="1">
              <a:solidFill>
                <a:srgbClr val="000000"/>
              </a:solidFill>
              <a:latin typeface="Century Gothic" panose="020B0502020202020204" pitchFamily="34" charset="0"/>
              <a:ea typeface="ヒラギノ明朝 ProN W6" pitchFamily="18" charset="-128"/>
              <a:sym typeface="Georgia" panose="02040502050405020303" pitchFamily="18" charset="0"/>
            </a:endParaRPr>
          </a:p>
          <a:p>
            <a:pPr eaLnBrk="1" hangingPunct="1">
              <a:lnSpc>
                <a:spcPct val="150000"/>
              </a:lnSpc>
              <a:spcBef>
                <a:spcPts val="700"/>
              </a:spcBef>
              <a:buClr>
                <a:srgbClr val="C52A28"/>
              </a:buClr>
              <a:buSzPct val="125000"/>
              <a:buFont typeface="Georgia" panose="02040502050405020303" pitchFamily="18" charset="0"/>
              <a:buChar char="•"/>
              <a:tabLst>
                <a:tab pos="6399213" algn="l"/>
              </a:tabLst>
            </a:pPr>
            <a:r>
              <a:rPr lang="en-US" altLang="en-US" sz="18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Type or Copy-and-Paste the URL (hyperlink) in the </a:t>
            </a:r>
            <a:r>
              <a:rPr lang="en-US" altLang="en-US" sz="1800" b="1">
                <a:solidFill>
                  <a:srgbClr val="000000"/>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Web Address</a:t>
            </a:r>
            <a:r>
              <a:rPr lang="en-US" altLang="en-US" sz="18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a:t>
            </a:r>
            <a:r>
              <a:rPr lang="en-US" altLang="en-US" sz="1800" b="1">
                <a:solidFill>
                  <a:srgbClr val="C52A28"/>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B</a:t>
            </a:r>
            <a:r>
              <a:rPr lang="en-US" altLang="en-US" sz="18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endParaRPr lang="en-US" altLang="en-US" sz="1800" b="1">
              <a:solidFill>
                <a:srgbClr val="000000"/>
              </a:solidFill>
              <a:latin typeface="Century Gothic" panose="020B0502020202020204" pitchFamily="34" charset="0"/>
              <a:ea typeface="ヒラギノ明朝 ProN W6" pitchFamily="18" charset="-128"/>
              <a:sym typeface="Georgia" panose="02040502050405020303" pitchFamily="18" charset="0"/>
            </a:endParaRPr>
          </a:p>
          <a:p>
            <a:pPr eaLnBrk="1" hangingPunct="1">
              <a:lnSpc>
                <a:spcPct val="150000"/>
              </a:lnSpc>
              <a:spcBef>
                <a:spcPts val="700"/>
              </a:spcBef>
              <a:buClr>
                <a:srgbClr val="3C84C6"/>
              </a:buClr>
              <a:buSzPct val="125000"/>
              <a:buFont typeface="Georgia" panose="02040502050405020303" pitchFamily="18" charset="0"/>
              <a:buChar char="•"/>
              <a:tabLst>
                <a:tab pos="6399213" algn="l"/>
              </a:tabLst>
            </a:pPr>
            <a:r>
              <a:rPr lang="en-US" altLang="en-US" sz="18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If you want, you can add a description of the link (</a:t>
            </a:r>
            <a:r>
              <a:rPr lang="en-US" altLang="en-US" sz="1800" b="1">
                <a:solidFill>
                  <a:srgbClr val="3C84C6"/>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C</a:t>
            </a:r>
            <a:r>
              <a:rPr lang="en-US" altLang="en-US" sz="18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endParaRPr lang="en-US" altLang="en-US" sz="1800" b="1">
              <a:solidFill>
                <a:srgbClr val="000000"/>
              </a:solidFill>
              <a:latin typeface="Century Gothic" panose="020B0502020202020204" pitchFamily="34" charset="0"/>
              <a:ea typeface="ヒラギノ明朝 ProN W6" pitchFamily="18" charset="-128"/>
              <a:sym typeface="Georgia" panose="02040502050405020303" pitchFamily="18" charset="0"/>
            </a:endParaRPr>
          </a:p>
          <a:p>
            <a:pPr eaLnBrk="1" hangingPunct="1">
              <a:lnSpc>
                <a:spcPct val="150000"/>
              </a:lnSpc>
              <a:spcBef>
                <a:spcPts val="700"/>
              </a:spcBef>
              <a:buClr>
                <a:srgbClr val="E37B27"/>
              </a:buClr>
              <a:buSzPct val="125000"/>
              <a:buFont typeface="Georgia" panose="02040502050405020303" pitchFamily="18" charset="0"/>
              <a:buChar char="•"/>
              <a:tabLst>
                <a:tab pos="6399213" algn="l"/>
              </a:tabLst>
            </a:pPr>
            <a:r>
              <a:rPr lang="en-US" altLang="en-US" sz="18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Select a category (otherwise the default category will be assigned) (</a:t>
            </a:r>
            <a:r>
              <a:rPr lang="en-US" altLang="en-US" sz="1800" b="1">
                <a:solidFill>
                  <a:srgbClr val="E37B27"/>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D</a:t>
            </a:r>
            <a:r>
              <a:rPr lang="en-US" altLang="en-US" sz="18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endParaRPr lang="en-US" altLang="en-US" sz="1800" b="1">
              <a:solidFill>
                <a:srgbClr val="000000"/>
              </a:solidFill>
              <a:latin typeface="Century Gothic" panose="020B0502020202020204" pitchFamily="34" charset="0"/>
              <a:ea typeface="ヒラギノ明朝 ProN W6" pitchFamily="18" charset="-128"/>
              <a:sym typeface="Georgia" panose="02040502050405020303" pitchFamily="18" charset="0"/>
            </a:endParaRPr>
          </a:p>
          <a:p>
            <a:pPr eaLnBrk="1" hangingPunct="1">
              <a:lnSpc>
                <a:spcPct val="150000"/>
              </a:lnSpc>
              <a:spcBef>
                <a:spcPts val="700"/>
              </a:spcBef>
              <a:buClr>
                <a:srgbClr val="C52AD9"/>
              </a:buClr>
              <a:buSzPct val="125000"/>
              <a:buFont typeface="Georgia" panose="02040502050405020303" pitchFamily="18" charset="0"/>
              <a:buChar char="•"/>
              <a:tabLst>
                <a:tab pos="6399213" algn="l"/>
              </a:tabLst>
            </a:pPr>
            <a:r>
              <a:rPr lang="en-US" altLang="en-US" sz="18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Click the Add Link button (</a:t>
            </a:r>
            <a:r>
              <a:rPr lang="en-US" altLang="en-US" sz="1800" b="1">
                <a:solidFill>
                  <a:srgbClr val="C52AD9"/>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E</a:t>
            </a:r>
            <a:r>
              <a:rPr lang="en-US" altLang="en-US" sz="18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endParaRPr lang="en-US" altLang="en-US" sz="1800" b="1">
              <a:solidFill>
                <a:srgbClr val="000000"/>
              </a:solidFill>
              <a:latin typeface="Century Gothic" panose="020B0502020202020204" pitchFamily="34" charset="0"/>
              <a:ea typeface="ヒラギノ明朝 ProN W6" pitchFamily="18" charset="-128"/>
              <a:sym typeface="Georgia" panose="02040502050405020303" pitchFamily="18" charset="0"/>
            </a:endParaRPr>
          </a:p>
          <a:p>
            <a:pPr eaLnBrk="1" hangingPunct="1">
              <a:lnSpc>
                <a:spcPct val="150000"/>
              </a:lnSpc>
              <a:spcBef>
                <a:spcPts val="700"/>
              </a:spcBef>
              <a:tabLst>
                <a:tab pos="6399213" algn="l"/>
              </a:tabLst>
            </a:pPr>
            <a:endParaRPr lang="en-US" altLang="en-US" sz="18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endParaRPr>
          </a:p>
        </p:txBody>
      </p:sp>
      <p:pic>
        <p:nvPicPr>
          <p:cNvPr id="205827" name="Picture 3">
            <a:extLst>
              <a:ext uri="{FF2B5EF4-FFF2-40B4-BE49-F238E27FC236}">
                <a16:creationId xmlns:a16="http://schemas.microsoft.com/office/drawing/2014/main" id="{EB87DB15-3663-41D0-B3F3-98142F4834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2200" y="304800"/>
            <a:ext cx="10439400" cy="468788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71684" name="Rectangle 4">
            <a:extLst>
              <a:ext uri="{FF2B5EF4-FFF2-40B4-BE49-F238E27FC236}">
                <a16:creationId xmlns:a16="http://schemas.microsoft.com/office/drawing/2014/main" id="{415B324F-A653-48A0-8F55-2317E3B3C913}"/>
              </a:ext>
            </a:extLst>
          </p:cNvPr>
          <p:cNvSpPr>
            <a:spLocks/>
          </p:cNvSpPr>
          <p:nvPr/>
        </p:nvSpPr>
        <p:spPr bwMode="auto">
          <a:xfrm>
            <a:off x="442913" y="4751388"/>
            <a:ext cx="474662" cy="219075"/>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400" b="0">
                <a:solidFill>
                  <a:schemeClr val="tx1"/>
                </a:solidFill>
                <a:effectLst>
                  <a:outerShdw blurRad="38100" dist="38100" dir="2700000" algn="tl">
                    <a:srgbClr val="C0C0C0"/>
                  </a:outerShdw>
                </a:effectLst>
                <a:latin typeface="Helvetica Neue Bold Condensed" pitchFamily="18" charset="0"/>
                <a:sym typeface="Helvetica Neue Bold Condensed" pitchFamily="18" charset="0"/>
              </a:rPr>
              <a:t>Fig. 44</a:t>
            </a:r>
          </a:p>
        </p:txBody>
      </p:sp>
      <p:grpSp>
        <p:nvGrpSpPr>
          <p:cNvPr id="205829" name="Group 5">
            <a:extLst>
              <a:ext uri="{FF2B5EF4-FFF2-40B4-BE49-F238E27FC236}">
                <a16:creationId xmlns:a16="http://schemas.microsoft.com/office/drawing/2014/main" id="{115D7630-D152-4605-B443-3B776E538C07}"/>
              </a:ext>
            </a:extLst>
          </p:cNvPr>
          <p:cNvGrpSpPr>
            <a:grpSpLocks/>
          </p:cNvGrpSpPr>
          <p:nvPr/>
        </p:nvGrpSpPr>
        <p:grpSpPr bwMode="auto">
          <a:xfrm>
            <a:off x="1485900" y="941388"/>
            <a:ext cx="1181100" cy="584200"/>
            <a:chOff x="0" y="0"/>
            <a:chExt cx="744" cy="368"/>
          </a:xfrm>
        </p:grpSpPr>
        <p:sp>
          <p:nvSpPr>
            <p:cNvPr id="71686" name="Line 6">
              <a:extLst>
                <a:ext uri="{FF2B5EF4-FFF2-40B4-BE49-F238E27FC236}">
                  <a16:creationId xmlns:a16="http://schemas.microsoft.com/office/drawing/2014/main" id="{1AB7163F-2084-42AC-83B5-39FF93D6BB7D}"/>
                </a:ext>
              </a:extLst>
            </p:cNvPr>
            <p:cNvSpPr>
              <a:spLocks noChangeShapeType="1"/>
            </p:cNvSpPr>
            <p:nvPr/>
          </p:nvSpPr>
          <p:spPr bwMode="auto">
            <a:xfrm flipH="1">
              <a:off x="375" y="184"/>
              <a:ext cx="369" cy="0"/>
            </a:xfrm>
            <a:prstGeom prst="line">
              <a:avLst/>
            </a:prstGeom>
            <a:noFill/>
            <a:ln w="76200">
              <a:solidFill>
                <a:srgbClr val="289A0C"/>
              </a:solidFill>
              <a:round/>
              <a:headEnd type="stealth" w="med" len="med"/>
              <a:tailEnd/>
            </a:ln>
            <a:extLst>
              <a:ext uri="{909E8E84-426E-40DD-AFC4-6F175D3DCCD1}">
                <a14:hiddenFill xmlns:a14="http://schemas.microsoft.com/office/drawing/2010/main">
                  <a:noFill/>
                </a14:hiddenFill>
              </a:ext>
            </a:extLst>
          </p:spPr>
          <p:txBody>
            <a:bodyPr/>
            <a:lstStyle/>
            <a:p>
              <a:endParaRPr lang="en-US"/>
            </a:p>
          </p:txBody>
        </p:sp>
        <p:sp>
          <p:nvSpPr>
            <p:cNvPr id="71687" name="Oval 7">
              <a:extLst>
                <a:ext uri="{FF2B5EF4-FFF2-40B4-BE49-F238E27FC236}">
                  <a16:creationId xmlns:a16="http://schemas.microsoft.com/office/drawing/2014/main" id="{92221A7F-9934-4467-A4FD-724EE4001F9E}"/>
                </a:ext>
              </a:extLst>
            </p:cNvPr>
            <p:cNvSpPr>
              <a:spLocks/>
            </p:cNvSpPr>
            <p:nvPr/>
          </p:nvSpPr>
          <p:spPr bwMode="auto">
            <a:xfrm>
              <a:off x="0" y="0"/>
              <a:ext cx="368" cy="368"/>
            </a:xfrm>
            <a:prstGeom prst="ellipse">
              <a:avLst/>
            </a:prstGeom>
            <a:solidFill>
              <a:srgbClr val="FDF5FF"/>
            </a:solidFill>
            <a:ln w="50800">
              <a:solidFill>
                <a:srgbClr val="3A9A13"/>
              </a:solidFill>
              <a:prstDash val="solid"/>
              <a:round/>
              <a:headEnd type="none" w="med" len="med"/>
              <a:tailEnd type="none" w="med" len="med"/>
            </a:ln>
          </p:spPr>
          <p:txBody>
            <a:bodyPr lIns="0" tIns="0" rIns="0" bIns="0"/>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endParaRPr lang="en-US" altLang="en-US" b="0">
                <a:effectLst>
                  <a:outerShdw blurRad="38100" dist="38100" dir="2700000" algn="tl">
                    <a:srgbClr val="C0C0C0"/>
                  </a:outerShdw>
                </a:effectLst>
              </a:endParaRPr>
            </a:p>
          </p:txBody>
        </p:sp>
        <p:sp>
          <p:nvSpPr>
            <p:cNvPr id="71688" name="Rectangle 8">
              <a:extLst>
                <a:ext uri="{FF2B5EF4-FFF2-40B4-BE49-F238E27FC236}">
                  <a16:creationId xmlns:a16="http://schemas.microsoft.com/office/drawing/2014/main" id="{B4CAD0F0-0D13-483A-B1DE-EA319C9ACE0B}"/>
                </a:ext>
              </a:extLst>
            </p:cNvPr>
            <p:cNvSpPr>
              <a:spLocks/>
            </p:cNvSpPr>
            <p:nvPr/>
          </p:nvSpPr>
          <p:spPr bwMode="auto">
            <a:xfrm>
              <a:off x="82" y="40"/>
              <a:ext cx="138" cy="234"/>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2400" b="0">
                  <a:solidFill>
                    <a:srgbClr val="1F9322"/>
                  </a:solidFill>
                  <a:effectLst>
                    <a:outerShdw blurRad="38100" dist="38100" dir="2700000" algn="tl">
                      <a:srgbClr val="C0C0C0"/>
                    </a:outerShdw>
                  </a:effectLst>
                  <a:latin typeface="Helvetica Neue" pitchFamily="18" charset="0"/>
                  <a:sym typeface="Helvetica Neue" pitchFamily="18" charset="0"/>
                </a:rPr>
                <a:t>A</a:t>
              </a:r>
            </a:p>
          </p:txBody>
        </p:sp>
      </p:grpSp>
      <p:grpSp>
        <p:nvGrpSpPr>
          <p:cNvPr id="205830" name="Group 9">
            <a:extLst>
              <a:ext uri="{FF2B5EF4-FFF2-40B4-BE49-F238E27FC236}">
                <a16:creationId xmlns:a16="http://schemas.microsoft.com/office/drawing/2014/main" id="{656A3F88-26A0-4FB6-94C0-993C7DA8C937}"/>
              </a:ext>
            </a:extLst>
          </p:cNvPr>
          <p:cNvGrpSpPr>
            <a:grpSpLocks/>
          </p:cNvGrpSpPr>
          <p:nvPr/>
        </p:nvGrpSpPr>
        <p:grpSpPr bwMode="auto">
          <a:xfrm>
            <a:off x="6108700" y="1893888"/>
            <a:ext cx="1231900" cy="584200"/>
            <a:chOff x="0" y="0"/>
            <a:chExt cx="776" cy="368"/>
          </a:xfrm>
        </p:grpSpPr>
        <p:sp>
          <p:nvSpPr>
            <p:cNvPr id="71690" name="Line 10">
              <a:extLst>
                <a:ext uri="{FF2B5EF4-FFF2-40B4-BE49-F238E27FC236}">
                  <a16:creationId xmlns:a16="http://schemas.microsoft.com/office/drawing/2014/main" id="{345F08C2-BB72-47C0-9C8D-3EB65E66F2AD}"/>
                </a:ext>
              </a:extLst>
            </p:cNvPr>
            <p:cNvSpPr>
              <a:spLocks noChangeShapeType="1"/>
            </p:cNvSpPr>
            <p:nvPr/>
          </p:nvSpPr>
          <p:spPr bwMode="auto">
            <a:xfrm>
              <a:off x="0" y="184"/>
              <a:ext cx="416" cy="0"/>
            </a:xfrm>
            <a:prstGeom prst="line">
              <a:avLst/>
            </a:prstGeom>
            <a:noFill/>
            <a:ln w="76200">
              <a:solidFill>
                <a:srgbClr val="C52A28"/>
              </a:solidFill>
              <a:prstDash val="solid"/>
              <a:round/>
              <a:headEnd type="stealth" w="med" len="med"/>
              <a:tailEnd type="none" w="med" len="med"/>
            </a:ln>
          </p:spPr>
          <p:txBody>
            <a:bodyPr/>
            <a:lstStyle/>
            <a:p>
              <a:pPr>
                <a:defRPr/>
              </a:pPr>
              <a:endParaRPr lang="en-US" b="0">
                <a:latin typeface="Hoefler Text" pitchFamily="-28" charset="0"/>
                <a:ea typeface="ヒラギノ明朝 ProN W3" pitchFamily="-28" charset="-128"/>
                <a:cs typeface="ヒラギノ明朝 ProN W3" pitchFamily="-28" charset="-128"/>
                <a:sym typeface="Hoefler Text" pitchFamily="-28" charset="0"/>
              </a:endParaRPr>
            </a:p>
          </p:txBody>
        </p:sp>
        <p:grpSp>
          <p:nvGrpSpPr>
            <p:cNvPr id="205845" name="Group 11">
              <a:extLst>
                <a:ext uri="{FF2B5EF4-FFF2-40B4-BE49-F238E27FC236}">
                  <a16:creationId xmlns:a16="http://schemas.microsoft.com/office/drawing/2014/main" id="{BB6ED840-5F91-4B0C-A738-618600F4DA8E}"/>
                </a:ext>
              </a:extLst>
            </p:cNvPr>
            <p:cNvGrpSpPr>
              <a:grpSpLocks/>
            </p:cNvGrpSpPr>
            <p:nvPr/>
          </p:nvGrpSpPr>
          <p:grpSpPr bwMode="auto">
            <a:xfrm>
              <a:off x="408" y="0"/>
              <a:ext cx="368" cy="368"/>
              <a:chOff x="0" y="0"/>
              <a:chExt cx="368" cy="368"/>
            </a:xfrm>
          </p:grpSpPr>
          <p:sp>
            <p:nvSpPr>
              <p:cNvPr id="71692" name="Oval 12">
                <a:extLst>
                  <a:ext uri="{FF2B5EF4-FFF2-40B4-BE49-F238E27FC236}">
                    <a16:creationId xmlns:a16="http://schemas.microsoft.com/office/drawing/2014/main" id="{F8E99D3F-D8DC-4E3D-9E55-78A9ADE95CDB}"/>
                  </a:ext>
                </a:extLst>
              </p:cNvPr>
              <p:cNvSpPr>
                <a:spLocks/>
              </p:cNvSpPr>
              <p:nvPr/>
            </p:nvSpPr>
            <p:spPr bwMode="auto">
              <a:xfrm>
                <a:off x="0" y="0"/>
                <a:ext cx="368" cy="368"/>
              </a:xfrm>
              <a:prstGeom prst="ellipse">
                <a:avLst/>
              </a:prstGeom>
              <a:solidFill>
                <a:srgbClr val="FFFFFF"/>
              </a:solidFill>
              <a:ln w="50800">
                <a:solidFill>
                  <a:srgbClr val="C52A28"/>
                </a:solidFill>
                <a:prstDash val="solid"/>
                <a:round/>
                <a:headEnd type="none" w="med" len="med"/>
                <a:tailEnd type="none" w="med" len="med"/>
              </a:ln>
            </p:spPr>
            <p:txBody>
              <a:bodyPr lIns="0" tIns="0" rIns="0" bIns="0"/>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endParaRPr lang="en-US" altLang="en-US" b="0">
                  <a:effectLst>
                    <a:outerShdw blurRad="38100" dist="38100" dir="2700000" algn="tl">
                      <a:srgbClr val="C0C0C0"/>
                    </a:outerShdw>
                  </a:effectLst>
                </a:endParaRPr>
              </a:p>
            </p:txBody>
          </p:sp>
          <p:sp>
            <p:nvSpPr>
              <p:cNvPr id="71693" name="Rectangle 13">
                <a:extLst>
                  <a:ext uri="{FF2B5EF4-FFF2-40B4-BE49-F238E27FC236}">
                    <a16:creationId xmlns:a16="http://schemas.microsoft.com/office/drawing/2014/main" id="{D67F7F84-815A-4643-8367-D0020E6CB773}"/>
                  </a:ext>
                </a:extLst>
              </p:cNvPr>
              <p:cNvSpPr>
                <a:spLocks/>
              </p:cNvSpPr>
              <p:nvPr/>
            </p:nvSpPr>
            <p:spPr bwMode="auto">
              <a:xfrm>
                <a:off x="78" y="40"/>
                <a:ext cx="133" cy="233"/>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2400" b="0">
                    <a:solidFill>
                      <a:srgbClr val="C52A28"/>
                    </a:solidFill>
                    <a:effectLst>
                      <a:outerShdw blurRad="38100" dist="38100" dir="2700000" algn="tl">
                        <a:srgbClr val="C0C0C0"/>
                      </a:outerShdw>
                    </a:effectLst>
                    <a:latin typeface="Helvetica Neue" pitchFamily="18" charset="0"/>
                    <a:sym typeface="Helvetica Neue" pitchFamily="18" charset="0"/>
                  </a:rPr>
                  <a:t>B</a:t>
                </a:r>
              </a:p>
            </p:txBody>
          </p:sp>
        </p:grpSp>
      </p:grpSp>
      <p:grpSp>
        <p:nvGrpSpPr>
          <p:cNvPr id="205831" name="Group 14">
            <a:extLst>
              <a:ext uri="{FF2B5EF4-FFF2-40B4-BE49-F238E27FC236}">
                <a16:creationId xmlns:a16="http://schemas.microsoft.com/office/drawing/2014/main" id="{D2666010-28A9-4873-A1D3-D2B50E438B80}"/>
              </a:ext>
            </a:extLst>
          </p:cNvPr>
          <p:cNvGrpSpPr>
            <a:grpSpLocks/>
          </p:cNvGrpSpPr>
          <p:nvPr/>
        </p:nvGrpSpPr>
        <p:grpSpPr bwMode="auto">
          <a:xfrm>
            <a:off x="7518400" y="3100388"/>
            <a:ext cx="1231900" cy="584200"/>
            <a:chOff x="0" y="0"/>
            <a:chExt cx="776" cy="368"/>
          </a:xfrm>
        </p:grpSpPr>
        <p:sp>
          <p:nvSpPr>
            <p:cNvPr id="71695" name="Line 15">
              <a:extLst>
                <a:ext uri="{FF2B5EF4-FFF2-40B4-BE49-F238E27FC236}">
                  <a16:creationId xmlns:a16="http://schemas.microsoft.com/office/drawing/2014/main" id="{44B92162-7D71-4506-9A7F-8386DDA3CBD0}"/>
                </a:ext>
              </a:extLst>
            </p:cNvPr>
            <p:cNvSpPr>
              <a:spLocks noChangeShapeType="1"/>
            </p:cNvSpPr>
            <p:nvPr/>
          </p:nvSpPr>
          <p:spPr bwMode="auto">
            <a:xfrm>
              <a:off x="0" y="184"/>
              <a:ext cx="416" cy="0"/>
            </a:xfrm>
            <a:prstGeom prst="line">
              <a:avLst/>
            </a:prstGeom>
            <a:noFill/>
            <a:ln w="76200">
              <a:solidFill>
                <a:srgbClr val="3C84C6"/>
              </a:solidFill>
              <a:prstDash val="solid"/>
              <a:round/>
              <a:headEnd type="stealth" w="med" len="med"/>
              <a:tailEnd type="none" w="med" len="med"/>
            </a:ln>
          </p:spPr>
          <p:txBody>
            <a:bodyPr/>
            <a:lstStyle/>
            <a:p>
              <a:pPr>
                <a:defRPr/>
              </a:pPr>
              <a:endParaRPr lang="en-US" b="0">
                <a:latin typeface="Hoefler Text" pitchFamily="-28" charset="0"/>
                <a:ea typeface="ヒラギノ明朝 ProN W3" pitchFamily="-28" charset="-128"/>
                <a:cs typeface="ヒラギノ明朝 ProN W3" pitchFamily="-28" charset="-128"/>
                <a:sym typeface="Hoefler Text" pitchFamily="-28" charset="0"/>
              </a:endParaRPr>
            </a:p>
          </p:txBody>
        </p:sp>
        <p:grpSp>
          <p:nvGrpSpPr>
            <p:cNvPr id="205841" name="Group 16">
              <a:extLst>
                <a:ext uri="{FF2B5EF4-FFF2-40B4-BE49-F238E27FC236}">
                  <a16:creationId xmlns:a16="http://schemas.microsoft.com/office/drawing/2014/main" id="{ACB313FE-8ECA-4959-A1AD-CF56AB616C99}"/>
                </a:ext>
              </a:extLst>
            </p:cNvPr>
            <p:cNvGrpSpPr>
              <a:grpSpLocks/>
            </p:cNvGrpSpPr>
            <p:nvPr/>
          </p:nvGrpSpPr>
          <p:grpSpPr bwMode="auto">
            <a:xfrm>
              <a:off x="408" y="0"/>
              <a:ext cx="368" cy="368"/>
              <a:chOff x="0" y="0"/>
              <a:chExt cx="368" cy="368"/>
            </a:xfrm>
          </p:grpSpPr>
          <p:sp>
            <p:nvSpPr>
              <p:cNvPr id="71697" name="Oval 17">
                <a:extLst>
                  <a:ext uri="{FF2B5EF4-FFF2-40B4-BE49-F238E27FC236}">
                    <a16:creationId xmlns:a16="http://schemas.microsoft.com/office/drawing/2014/main" id="{BAAF6C9A-A1BB-460D-9780-F279AC8787B3}"/>
                  </a:ext>
                </a:extLst>
              </p:cNvPr>
              <p:cNvSpPr>
                <a:spLocks/>
              </p:cNvSpPr>
              <p:nvPr/>
            </p:nvSpPr>
            <p:spPr bwMode="auto">
              <a:xfrm>
                <a:off x="0" y="0"/>
                <a:ext cx="368" cy="368"/>
              </a:xfrm>
              <a:prstGeom prst="ellipse">
                <a:avLst/>
              </a:prstGeom>
              <a:solidFill>
                <a:srgbClr val="FFFFFF"/>
              </a:solidFill>
              <a:ln w="50800">
                <a:solidFill>
                  <a:srgbClr val="3C85C5"/>
                </a:solidFill>
                <a:prstDash val="solid"/>
                <a:round/>
                <a:headEnd type="none" w="med" len="med"/>
                <a:tailEnd type="none" w="med" len="med"/>
              </a:ln>
            </p:spPr>
            <p:txBody>
              <a:bodyPr lIns="0" tIns="0" rIns="0" bIns="0"/>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endParaRPr lang="en-US" altLang="en-US" b="0">
                  <a:effectLst>
                    <a:outerShdw blurRad="38100" dist="38100" dir="2700000" algn="tl">
                      <a:srgbClr val="C0C0C0"/>
                    </a:outerShdw>
                  </a:effectLst>
                </a:endParaRPr>
              </a:p>
            </p:txBody>
          </p:sp>
          <p:sp>
            <p:nvSpPr>
              <p:cNvPr id="71698" name="Rectangle 18">
                <a:extLst>
                  <a:ext uri="{FF2B5EF4-FFF2-40B4-BE49-F238E27FC236}">
                    <a16:creationId xmlns:a16="http://schemas.microsoft.com/office/drawing/2014/main" id="{53C38615-BA04-49F8-81DD-FF403866A21A}"/>
                  </a:ext>
                </a:extLst>
              </p:cNvPr>
              <p:cNvSpPr>
                <a:spLocks/>
              </p:cNvSpPr>
              <p:nvPr/>
            </p:nvSpPr>
            <p:spPr bwMode="auto">
              <a:xfrm>
                <a:off x="75" y="40"/>
                <a:ext cx="141" cy="234"/>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2400" b="0">
                    <a:solidFill>
                      <a:srgbClr val="387DC5"/>
                    </a:solidFill>
                    <a:effectLst>
                      <a:outerShdw blurRad="38100" dist="38100" dir="2700000" algn="tl">
                        <a:srgbClr val="C0C0C0"/>
                      </a:outerShdw>
                    </a:effectLst>
                    <a:latin typeface="Helvetica Neue" pitchFamily="18" charset="0"/>
                    <a:sym typeface="Helvetica Neue" pitchFamily="18" charset="0"/>
                  </a:rPr>
                  <a:t>C</a:t>
                </a:r>
              </a:p>
            </p:txBody>
          </p:sp>
        </p:grpSp>
      </p:grpSp>
      <p:grpSp>
        <p:nvGrpSpPr>
          <p:cNvPr id="205832" name="Group 19">
            <a:extLst>
              <a:ext uri="{FF2B5EF4-FFF2-40B4-BE49-F238E27FC236}">
                <a16:creationId xmlns:a16="http://schemas.microsoft.com/office/drawing/2014/main" id="{DA737D47-263B-494A-AA25-C6D676320C04}"/>
              </a:ext>
            </a:extLst>
          </p:cNvPr>
          <p:cNvGrpSpPr>
            <a:grpSpLocks/>
          </p:cNvGrpSpPr>
          <p:nvPr/>
        </p:nvGrpSpPr>
        <p:grpSpPr bwMode="auto">
          <a:xfrm>
            <a:off x="1739900" y="4078288"/>
            <a:ext cx="1181100" cy="584200"/>
            <a:chOff x="0" y="0"/>
            <a:chExt cx="744" cy="368"/>
          </a:xfrm>
        </p:grpSpPr>
        <p:sp>
          <p:nvSpPr>
            <p:cNvPr id="71700" name="Line 20">
              <a:extLst>
                <a:ext uri="{FF2B5EF4-FFF2-40B4-BE49-F238E27FC236}">
                  <a16:creationId xmlns:a16="http://schemas.microsoft.com/office/drawing/2014/main" id="{B4CB0C4C-F372-487A-8F7B-ABCC373A57E3}"/>
                </a:ext>
              </a:extLst>
            </p:cNvPr>
            <p:cNvSpPr>
              <a:spLocks noChangeShapeType="1"/>
            </p:cNvSpPr>
            <p:nvPr/>
          </p:nvSpPr>
          <p:spPr bwMode="auto">
            <a:xfrm flipH="1">
              <a:off x="375" y="184"/>
              <a:ext cx="369" cy="0"/>
            </a:xfrm>
            <a:prstGeom prst="line">
              <a:avLst/>
            </a:prstGeom>
            <a:noFill/>
            <a:ln w="76200">
              <a:solidFill>
                <a:srgbClr val="E37B27"/>
              </a:solidFill>
              <a:round/>
              <a:headEnd type="stealth" w="med" len="med"/>
              <a:tailEnd/>
            </a:ln>
            <a:extLst>
              <a:ext uri="{909E8E84-426E-40DD-AFC4-6F175D3DCCD1}">
                <a14:hiddenFill xmlns:a14="http://schemas.microsoft.com/office/drawing/2010/main">
                  <a:noFill/>
                </a14:hiddenFill>
              </a:ext>
            </a:extLst>
          </p:spPr>
          <p:txBody>
            <a:bodyPr/>
            <a:lstStyle/>
            <a:p>
              <a:endParaRPr lang="en-US"/>
            </a:p>
          </p:txBody>
        </p:sp>
        <p:sp>
          <p:nvSpPr>
            <p:cNvPr id="71701" name="Oval 21">
              <a:extLst>
                <a:ext uri="{FF2B5EF4-FFF2-40B4-BE49-F238E27FC236}">
                  <a16:creationId xmlns:a16="http://schemas.microsoft.com/office/drawing/2014/main" id="{4935AE14-31FC-492F-B07E-F22624343200}"/>
                </a:ext>
              </a:extLst>
            </p:cNvPr>
            <p:cNvSpPr>
              <a:spLocks/>
            </p:cNvSpPr>
            <p:nvPr/>
          </p:nvSpPr>
          <p:spPr bwMode="auto">
            <a:xfrm>
              <a:off x="0" y="0"/>
              <a:ext cx="368" cy="368"/>
            </a:xfrm>
            <a:prstGeom prst="ellipse">
              <a:avLst/>
            </a:prstGeom>
            <a:solidFill>
              <a:srgbClr val="FDF5FF"/>
            </a:solidFill>
            <a:ln w="50800">
              <a:solidFill>
                <a:srgbClr val="E37B0E"/>
              </a:solidFill>
              <a:prstDash val="solid"/>
              <a:round/>
              <a:headEnd type="none" w="med" len="med"/>
              <a:tailEnd type="none" w="med" len="med"/>
            </a:ln>
          </p:spPr>
          <p:txBody>
            <a:bodyPr lIns="0" tIns="0" rIns="0" bIns="0"/>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endParaRPr lang="en-US" altLang="en-US" b="0">
                <a:effectLst>
                  <a:outerShdw blurRad="38100" dist="38100" dir="2700000" algn="tl">
                    <a:srgbClr val="C0C0C0"/>
                  </a:outerShdw>
                </a:effectLst>
              </a:endParaRPr>
            </a:p>
          </p:txBody>
        </p:sp>
        <p:sp>
          <p:nvSpPr>
            <p:cNvPr id="71702" name="Rectangle 22">
              <a:extLst>
                <a:ext uri="{FF2B5EF4-FFF2-40B4-BE49-F238E27FC236}">
                  <a16:creationId xmlns:a16="http://schemas.microsoft.com/office/drawing/2014/main" id="{75CA86C9-5848-4C98-9C04-D6415E43465D}"/>
                </a:ext>
              </a:extLst>
            </p:cNvPr>
            <p:cNvSpPr>
              <a:spLocks/>
            </p:cNvSpPr>
            <p:nvPr/>
          </p:nvSpPr>
          <p:spPr bwMode="auto">
            <a:xfrm>
              <a:off x="76" y="40"/>
              <a:ext cx="137" cy="234"/>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2400" b="0">
                  <a:solidFill>
                    <a:srgbClr val="E37B27"/>
                  </a:solidFill>
                  <a:effectLst>
                    <a:outerShdw blurRad="38100" dist="38100" dir="2700000" algn="tl">
                      <a:srgbClr val="C0C0C0"/>
                    </a:outerShdw>
                  </a:effectLst>
                  <a:latin typeface="Helvetica Neue" pitchFamily="18" charset="0"/>
                  <a:sym typeface="Helvetica Neue" pitchFamily="18" charset="0"/>
                </a:rPr>
                <a:t>D</a:t>
              </a:r>
            </a:p>
          </p:txBody>
        </p:sp>
      </p:grpSp>
      <p:grpSp>
        <p:nvGrpSpPr>
          <p:cNvPr id="205833" name="Group 23">
            <a:extLst>
              <a:ext uri="{FF2B5EF4-FFF2-40B4-BE49-F238E27FC236}">
                <a16:creationId xmlns:a16="http://schemas.microsoft.com/office/drawing/2014/main" id="{C2FDB454-2FF8-4853-9E10-84C75C61A7A3}"/>
              </a:ext>
            </a:extLst>
          </p:cNvPr>
          <p:cNvGrpSpPr>
            <a:grpSpLocks/>
          </p:cNvGrpSpPr>
          <p:nvPr/>
        </p:nvGrpSpPr>
        <p:grpSpPr bwMode="auto">
          <a:xfrm>
            <a:off x="10782300" y="1881188"/>
            <a:ext cx="393700" cy="736600"/>
            <a:chOff x="0" y="0"/>
            <a:chExt cx="248" cy="463"/>
          </a:xfrm>
        </p:grpSpPr>
        <p:sp>
          <p:nvSpPr>
            <p:cNvPr id="71704" name="Oval 24">
              <a:extLst>
                <a:ext uri="{FF2B5EF4-FFF2-40B4-BE49-F238E27FC236}">
                  <a16:creationId xmlns:a16="http://schemas.microsoft.com/office/drawing/2014/main" id="{2521EDDB-20CA-474E-9050-857A9E1A72B4}"/>
                </a:ext>
              </a:extLst>
            </p:cNvPr>
            <p:cNvSpPr>
              <a:spLocks/>
            </p:cNvSpPr>
            <p:nvPr/>
          </p:nvSpPr>
          <p:spPr bwMode="auto">
            <a:xfrm>
              <a:off x="0" y="215"/>
              <a:ext cx="248" cy="248"/>
            </a:xfrm>
            <a:prstGeom prst="ellipse">
              <a:avLst/>
            </a:prstGeom>
            <a:solidFill>
              <a:srgbClr val="FFF6FC"/>
            </a:solidFill>
            <a:ln w="50800">
              <a:solidFill>
                <a:srgbClr val="C52AD9"/>
              </a:solidFill>
              <a:prstDash val="solid"/>
              <a:round/>
              <a:headEnd type="none" w="med" len="med"/>
              <a:tailEnd type="none" w="med" len="med"/>
            </a:ln>
          </p:spPr>
          <p:txBody>
            <a:bodyPr lIns="0" tIns="0" rIns="0" bIns="0"/>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endParaRPr lang="en-US" altLang="en-US" b="0">
                <a:effectLst>
                  <a:outerShdw blurRad="38100" dist="38100" dir="2700000" algn="tl">
                    <a:srgbClr val="C0C0C0"/>
                  </a:outerShdw>
                </a:effectLst>
              </a:endParaRPr>
            </a:p>
          </p:txBody>
        </p:sp>
        <p:sp>
          <p:nvSpPr>
            <p:cNvPr id="71705" name="Rectangle 25">
              <a:extLst>
                <a:ext uri="{FF2B5EF4-FFF2-40B4-BE49-F238E27FC236}">
                  <a16:creationId xmlns:a16="http://schemas.microsoft.com/office/drawing/2014/main" id="{E8E47684-3F22-44D7-9482-BC2619DD1DF3}"/>
                </a:ext>
              </a:extLst>
            </p:cNvPr>
            <p:cNvSpPr>
              <a:spLocks/>
            </p:cNvSpPr>
            <p:nvPr/>
          </p:nvSpPr>
          <p:spPr bwMode="auto">
            <a:xfrm>
              <a:off x="44" y="211"/>
              <a:ext cx="92" cy="187"/>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800" b="0">
                  <a:solidFill>
                    <a:srgbClr val="C52AD9"/>
                  </a:solidFill>
                  <a:effectLst>
                    <a:outerShdw blurRad="38100" dist="38100" dir="2700000" algn="tl">
                      <a:srgbClr val="C0C0C0"/>
                    </a:outerShdw>
                  </a:effectLst>
                  <a:latin typeface="Helvetica Neue" pitchFamily="18" charset="0"/>
                  <a:sym typeface="Helvetica Neue" pitchFamily="18" charset="0"/>
                </a:rPr>
                <a:t>E</a:t>
              </a:r>
            </a:p>
          </p:txBody>
        </p:sp>
        <p:sp>
          <p:nvSpPr>
            <p:cNvPr id="71706" name="Line 26">
              <a:extLst>
                <a:ext uri="{FF2B5EF4-FFF2-40B4-BE49-F238E27FC236}">
                  <a16:creationId xmlns:a16="http://schemas.microsoft.com/office/drawing/2014/main" id="{DAF9DA10-A666-44A0-AA65-1F216435CCB3}"/>
                </a:ext>
              </a:extLst>
            </p:cNvPr>
            <p:cNvSpPr>
              <a:spLocks noChangeShapeType="1"/>
            </p:cNvSpPr>
            <p:nvPr/>
          </p:nvSpPr>
          <p:spPr bwMode="auto">
            <a:xfrm>
              <a:off x="103" y="0"/>
              <a:ext cx="8" cy="223"/>
            </a:xfrm>
            <a:prstGeom prst="line">
              <a:avLst/>
            </a:prstGeom>
            <a:noFill/>
            <a:ln w="50800">
              <a:solidFill>
                <a:srgbClr val="C52AD9"/>
              </a:solidFill>
              <a:prstDash val="solid"/>
              <a:round/>
              <a:headEnd type="stealth" w="med" len="med"/>
              <a:tailEnd type="none" w="med" len="med"/>
            </a:ln>
          </p:spPr>
          <p:txBody>
            <a:bodyPr/>
            <a:lstStyle/>
            <a:p>
              <a:pPr>
                <a:defRPr/>
              </a:pPr>
              <a:endParaRPr lang="en-US" b="0">
                <a:latin typeface="Hoefler Text" pitchFamily="-28" charset="0"/>
                <a:ea typeface="ヒラギノ明朝 ProN W3" pitchFamily="-28" charset="-128"/>
                <a:cs typeface="ヒラギノ明朝 ProN W3" pitchFamily="-28" charset="-128"/>
                <a:sym typeface="Hoefler Text" pitchFamily="-28" charset="0"/>
              </a:endParaRPr>
            </a:p>
          </p:txBody>
        </p:sp>
      </p:gr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6850" name="Rectangle 2">
            <a:extLst>
              <a:ext uri="{FF2B5EF4-FFF2-40B4-BE49-F238E27FC236}">
                <a16:creationId xmlns:a16="http://schemas.microsoft.com/office/drawing/2014/main" id="{4976F0E4-F46C-461B-BE56-899380E1FC01}"/>
              </a:ext>
            </a:extLst>
          </p:cNvPr>
          <p:cNvSpPr>
            <a:spLocks noGrp="1" noChangeArrowheads="1"/>
          </p:cNvSpPr>
          <p:nvPr>
            <p:ph idx="1"/>
          </p:nvPr>
        </p:nvSpPr>
        <p:spPr bwMode="auto">
          <a:xfrm>
            <a:off x="1270000" y="3886200"/>
            <a:ext cx="10464800" cy="403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Font typeface="Arial" panose="020B0604020202020204" pitchFamily="34" charset="0"/>
              <a:buNone/>
              <a:tabLst>
                <a:tab pos="6399213" algn="l"/>
              </a:tabLst>
            </a:pPr>
            <a:r>
              <a:rPr lang="en-US" altLang="en-US" sz="2400" b="1">
                <a:solidFill>
                  <a:srgbClr val="4F81BD"/>
                </a:solidFill>
                <a:latin typeface="Futura" pitchFamily="18" charset="0"/>
                <a:ea typeface="ＭＳ Ｐゴシック" panose="020B0600070205080204" pitchFamily="34" charset="-128"/>
                <a:cs typeface="Helvetica" panose="020B0604020202020204" pitchFamily="34" charset="0"/>
                <a:sym typeface="Helvetica" panose="020B0604020202020204" pitchFamily="34" charset="0"/>
              </a:rPr>
              <a:t>Adding &amp; Editing Links</a:t>
            </a:r>
            <a:endParaRPr lang="en-US" altLang="en-US" sz="2400" b="1">
              <a:solidFill>
                <a:srgbClr val="4F81BD"/>
              </a:solidFill>
              <a:latin typeface="Futura" pitchFamily="18" charset="0"/>
              <a:ea typeface="ヒラギノ角ゴ ProN W6" pitchFamily="18" charset="-128"/>
              <a:sym typeface="Helvetica" panose="020B0604020202020204" pitchFamily="34" charset="0"/>
            </a:endParaRPr>
          </a:p>
          <a:p>
            <a:pPr eaLnBrk="1" hangingPunct="1">
              <a:spcBef>
                <a:spcPts val="700"/>
              </a:spcBef>
              <a:tabLst>
                <a:tab pos="6399213" algn="l"/>
              </a:tabLst>
            </a:pP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You should see a yellow band across the top, below the Add New Link heading, that says Link added </a:t>
            </a: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r>
              <a:rPr lang="en-US" altLang="en-US" sz="2000" b="1">
                <a:solidFill>
                  <a:srgbClr val="3A9A13"/>
                </a:solidFill>
                <a:latin typeface="Century Gothic" panose="020B0502020202020204" pitchFamily="34" charset="0"/>
                <a:ea typeface="ＭＳ Ｐゴシック" panose="020B0600070205080204" pitchFamily="34" charset="-128"/>
                <a:cs typeface="Helvetica" panose="020B0604020202020204" pitchFamily="34" charset="0"/>
                <a:sym typeface="Helvetica" panose="020B0604020202020204" pitchFamily="34" charset="0"/>
              </a:rPr>
              <a:t>A</a:t>
            </a: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a:t>
            </a:r>
            <a:endParaRPr lang="en-US" altLang="en-US" sz="2000">
              <a:solidFill>
                <a:srgbClr val="000000"/>
              </a:solidFill>
              <a:latin typeface="Century Gothic" panose="020B0502020202020204" pitchFamily="34" charset="0"/>
              <a:ea typeface="ヒラギノ明朝 ProN W6" pitchFamily="18" charset="-128"/>
              <a:sym typeface="Georgia" panose="02040502050405020303" pitchFamily="18" charset="0"/>
            </a:endParaRPr>
          </a:p>
          <a:p>
            <a:pPr eaLnBrk="1" hangingPunct="1">
              <a:lnSpc>
                <a:spcPct val="150000"/>
              </a:lnSpc>
              <a:spcBef>
                <a:spcPts val="700"/>
              </a:spcBef>
              <a:tabLst>
                <a:tab pos="6399213" algn="l"/>
              </a:tabLst>
            </a:pP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For more tips, information and resources, you can go to: </a:t>
            </a:r>
            <a:r>
              <a:rPr lang="en-US" altLang="en-US" sz="2000" u="sng">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hlinkClick r:id="rId2"/>
              </a:rPr>
              <a:t>http://northeastwebdesign.com</a:t>
            </a:r>
            <a:r>
              <a:rPr lang="en-US" altLang="en-US" sz="2000" u="sng">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a:t>
            </a: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 and check the Articles and Resources.</a:t>
            </a:r>
          </a:p>
          <a:p>
            <a:pPr eaLnBrk="1" hangingPunct="1">
              <a:lnSpc>
                <a:spcPct val="150000"/>
              </a:lnSpc>
              <a:spcBef>
                <a:spcPts val="700"/>
              </a:spcBef>
              <a:buClr>
                <a:srgbClr val="C52AD9"/>
              </a:buClr>
              <a:buSzPct val="125000"/>
              <a:buFont typeface="Georgia" panose="02040502050405020303" pitchFamily="18" charset="0"/>
              <a:buChar char="•"/>
              <a:tabLst>
                <a:tab pos="6399213" algn="l"/>
              </a:tabLst>
            </a:pPr>
            <a:endParaRPr lang="en-US" altLang="en-US" sz="2000" b="1">
              <a:solidFill>
                <a:srgbClr val="000000"/>
              </a:solidFill>
              <a:latin typeface="Century Gothic" panose="020B0502020202020204" pitchFamily="34" charset="0"/>
              <a:ea typeface="ヒラギノ明朝 ProN W6" pitchFamily="18" charset="-128"/>
              <a:sym typeface="Georgia" panose="02040502050405020303" pitchFamily="18" charset="0"/>
            </a:endParaRPr>
          </a:p>
          <a:p>
            <a:pPr eaLnBrk="1" hangingPunct="1">
              <a:lnSpc>
                <a:spcPct val="150000"/>
              </a:lnSpc>
              <a:spcBef>
                <a:spcPts val="700"/>
              </a:spcBef>
              <a:tabLst>
                <a:tab pos="6399213" algn="l"/>
              </a:tabLst>
            </a:pPr>
            <a:endPar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endParaRPr>
          </a:p>
        </p:txBody>
      </p:sp>
      <p:pic>
        <p:nvPicPr>
          <p:cNvPr id="206851" name="Picture 3">
            <a:extLst>
              <a:ext uri="{FF2B5EF4-FFF2-40B4-BE49-F238E27FC236}">
                <a16:creationId xmlns:a16="http://schemas.microsoft.com/office/drawing/2014/main" id="{A31FDAB5-6149-4DC6-ACC3-7F6FD867BE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4600" y="487363"/>
            <a:ext cx="10439400" cy="3094037"/>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72708" name="Rectangle 4">
            <a:extLst>
              <a:ext uri="{FF2B5EF4-FFF2-40B4-BE49-F238E27FC236}">
                <a16:creationId xmlns:a16="http://schemas.microsoft.com/office/drawing/2014/main" id="{6FB02EBC-24AB-4FFD-82A2-3EF2FF4C6693}"/>
              </a:ext>
            </a:extLst>
          </p:cNvPr>
          <p:cNvSpPr>
            <a:spLocks/>
          </p:cNvSpPr>
          <p:nvPr/>
        </p:nvSpPr>
        <p:spPr bwMode="auto">
          <a:xfrm>
            <a:off x="506413" y="3286125"/>
            <a:ext cx="471487" cy="219075"/>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400" b="0">
                <a:solidFill>
                  <a:schemeClr val="tx1"/>
                </a:solidFill>
                <a:effectLst>
                  <a:outerShdw blurRad="38100" dist="38100" dir="2700000" algn="tl">
                    <a:srgbClr val="C0C0C0"/>
                  </a:outerShdw>
                </a:effectLst>
                <a:latin typeface="Helvetica Neue Bold Condensed" pitchFamily="18" charset="0"/>
                <a:sym typeface="Helvetica Neue Bold Condensed" pitchFamily="18" charset="0"/>
              </a:rPr>
              <a:t>Fig. 45</a:t>
            </a:r>
          </a:p>
        </p:txBody>
      </p:sp>
      <p:grpSp>
        <p:nvGrpSpPr>
          <p:cNvPr id="206853" name="Group 5">
            <a:extLst>
              <a:ext uri="{FF2B5EF4-FFF2-40B4-BE49-F238E27FC236}">
                <a16:creationId xmlns:a16="http://schemas.microsoft.com/office/drawing/2014/main" id="{5F508BED-D04A-4E9C-A028-62E21B251832}"/>
              </a:ext>
            </a:extLst>
          </p:cNvPr>
          <p:cNvGrpSpPr>
            <a:grpSpLocks/>
          </p:cNvGrpSpPr>
          <p:nvPr/>
        </p:nvGrpSpPr>
        <p:grpSpPr bwMode="auto">
          <a:xfrm>
            <a:off x="1549400" y="784225"/>
            <a:ext cx="1181100" cy="584200"/>
            <a:chOff x="0" y="0"/>
            <a:chExt cx="744" cy="368"/>
          </a:xfrm>
        </p:grpSpPr>
        <p:sp>
          <p:nvSpPr>
            <p:cNvPr id="72710" name="Line 6">
              <a:extLst>
                <a:ext uri="{FF2B5EF4-FFF2-40B4-BE49-F238E27FC236}">
                  <a16:creationId xmlns:a16="http://schemas.microsoft.com/office/drawing/2014/main" id="{A552E319-DC88-4C02-A2B9-06E534D8CB98}"/>
                </a:ext>
              </a:extLst>
            </p:cNvPr>
            <p:cNvSpPr>
              <a:spLocks noChangeShapeType="1"/>
            </p:cNvSpPr>
            <p:nvPr/>
          </p:nvSpPr>
          <p:spPr bwMode="auto">
            <a:xfrm flipH="1">
              <a:off x="375" y="184"/>
              <a:ext cx="369" cy="0"/>
            </a:xfrm>
            <a:prstGeom prst="line">
              <a:avLst/>
            </a:prstGeom>
            <a:noFill/>
            <a:ln w="76200">
              <a:solidFill>
                <a:srgbClr val="289A0C"/>
              </a:solidFill>
              <a:round/>
              <a:headEnd type="stealth" w="med" len="med"/>
              <a:tailEnd/>
            </a:ln>
            <a:extLst>
              <a:ext uri="{909E8E84-426E-40DD-AFC4-6F175D3DCCD1}">
                <a14:hiddenFill xmlns:a14="http://schemas.microsoft.com/office/drawing/2010/main">
                  <a:noFill/>
                </a14:hiddenFill>
              </a:ext>
            </a:extLst>
          </p:spPr>
          <p:txBody>
            <a:bodyPr/>
            <a:lstStyle/>
            <a:p>
              <a:endParaRPr lang="en-US"/>
            </a:p>
          </p:txBody>
        </p:sp>
        <p:sp>
          <p:nvSpPr>
            <p:cNvPr id="72711" name="Oval 7">
              <a:extLst>
                <a:ext uri="{FF2B5EF4-FFF2-40B4-BE49-F238E27FC236}">
                  <a16:creationId xmlns:a16="http://schemas.microsoft.com/office/drawing/2014/main" id="{BD652609-315E-4FAC-AD9E-1825A4012240}"/>
                </a:ext>
              </a:extLst>
            </p:cNvPr>
            <p:cNvSpPr>
              <a:spLocks/>
            </p:cNvSpPr>
            <p:nvPr/>
          </p:nvSpPr>
          <p:spPr bwMode="auto">
            <a:xfrm>
              <a:off x="0" y="0"/>
              <a:ext cx="368" cy="368"/>
            </a:xfrm>
            <a:prstGeom prst="ellipse">
              <a:avLst/>
            </a:prstGeom>
            <a:solidFill>
              <a:srgbClr val="FDF5FF"/>
            </a:solidFill>
            <a:ln w="50800">
              <a:solidFill>
                <a:srgbClr val="3A9A13"/>
              </a:solidFill>
              <a:prstDash val="solid"/>
              <a:round/>
              <a:headEnd type="none" w="med" len="med"/>
              <a:tailEnd type="none" w="med" len="med"/>
            </a:ln>
          </p:spPr>
          <p:txBody>
            <a:bodyPr lIns="0" tIns="0" rIns="0" bIns="0"/>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endParaRPr lang="en-US" altLang="en-US" b="0">
                <a:effectLst>
                  <a:outerShdw blurRad="38100" dist="38100" dir="2700000" algn="tl">
                    <a:srgbClr val="C0C0C0"/>
                  </a:outerShdw>
                </a:effectLst>
              </a:endParaRPr>
            </a:p>
          </p:txBody>
        </p:sp>
        <p:sp>
          <p:nvSpPr>
            <p:cNvPr id="72712" name="Rectangle 8">
              <a:extLst>
                <a:ext uri="{FF2B5EF4-FFF2-40B4-BE49-F238E27FC236}">
                  <a16:creationId xmlns:a16="http://schemas.microsoft.com/office/drawing/2014/main" id="{BBE48492-F306-440D-957F-05D44FD40146}"/>
                </a:ext>
              </a:extLst>
            </p:cNvPr>
            <p:cNvSpPr>
              <a:spLocks/>
            </p:cNvSpPr>
            <p:nvPr/>
          </p:nvSpPr>
          <p:spPr bwMode="auto">
            <a:xfrm>
              <a:off x="82" y="40"/>
              <a:ext cx="138" cy="234"/>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2400" b="0">
                  <a:solidFill>
                    <a:srgbClr val="1F9322"/>
                  </a:solidFill>
                  <a:effectLst>
                    <a:outerShdw blurRad="38100" dist="38100" dir="2700000" algn="tl">
                      <a:srgbClr val="C0C0C0"/>
                    </a:outerShdw>
                  </a:effectLst>
                  <a:latin typeface="Helvetica Neue" pitchFamily="18" charset="0"/>
                  <a:sym typeface="Helvetica Neue" pitchFamily="18" charset="0"/>
                </a:rPr>
                <a:t>A</a:t>
              </a:r>
            </a:p>
          </p:txBody>
        </p:sp>
      </p:grpSp>
      <p:sp>
        <p:nvSpPr>
          <p:cNvPr id="10" name="TextBox 9">
            <a:extLst>
              <a:ext uri="{FF2B5EF4-FFF2-40B4-BE49-F238E27FC236}">
                <a16:creationId xmlns:a16="http://schemas.microsoft.com/office/drawing/2014/main" id="{EF1FEEC0-A934-49B3-930F-060163669C1D}"/>
              </a:ext>
            </a:extLst>
          </p:cNvPr>
          <p:cNvSpPr txBox="1"/>
          <p:nvPr/>
        </p:nvSpPr>
        <p:spPr>
          <a:xfrm>
            <a:off x="1778000" y="8242300"/>
            <a:ext cx="9525000" cy="215900"/>
          </a:xfrm>
          <a:prstGeom prst="rect">
            <a:avLst/>
          </a:prstGeom>
          <a:noFill/>
        </p:spPr>
        <p:txBody>
          <a:bodyP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800" b="0">
                <a:effectLst>
                  <a:outerShdw blurRad="38100" dist="38100" dir="2700000" algn="tl">
                    <a:srgbClr val="C0C0C0"/>
                  </a:outerShdw>
                </a:effectLst>
              </a:rPr>
              <a:t>© copyright 2008-2009, Carolyn E. Cooper. All Rights Reserved. (</a:t>
            </a:r>
            <a:r>
              <a:rPr lang="en-US" altLang="en-US" sz="800" b="0" u="sng">
                <a:effectLst>
                  <a:outerShdw blurRad="38100" dist="38100" dir="2700000" algn="tl">
                    <a:srgbClr val="C0C0C0"/>
                  </a:outerShdw>
                </a:effectLst>
                <a:hlinkClick r:id="rId4"/>
              </a:rPr>
              <a:t>http://carolynecooper.com</a:t>
            </a:r>
            <a:r>
              <a:rPr lang="en-US" altLang="en-US" sz="800" b="0">
                <a:effectLst>
                  <a:outerShdw blurRad="38100" dist="38100" dir="2700000" algn="tl">
                    <a:srgbClr val="C0C0C0"/>
                  </a:outerShdw>
                </a:effectLst>
              </a:rPr>
              <a:t>)</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02" name="Rectangle 2">
            <a:extLst>
              <a:ext uri="{FF2B5EF4-FFF2-40B4-BE49-F238E27FC236}">
                <a16:creationId xmlns:a16="http://schemas.microsoft.com/office/drawing/2014/main" id="{5B6E571C-0F60-40CE-8401-46B7B299A787}"/>
              </a:ext>
            </a:extLst>
          </p:cNvPr>
          <p:cNvSpPr>
            <a:spLocks noGrp="1" noChangeArrowheads="1"/>
          </p:cNvSpPr>
          <p:nvPr>
            <p:ph idx="1"/>
          </p:nvPr>
        </p:nvSpPr>
        <p:spPr bwMode="auto">
          <a:xfrm>
            <a:off x="1016000" y="5943600"/>
            <a:ext cx="10896600" cy="2362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Font typeface="Arial" panose="020B0604020202020204" pitchFamily="34" charset="0"/>
              <a:buNone/>
              <a:tabLst>
                <a:tab pos="6399213" algn="l"/>
              </a:tabLst>
            </a:pPr>
            <a:r>
              <a:rPr lang="en-US" altLang="en-US" sz="2400" b="1">
                <a:solidFill>
                  <a:srgbClr val="4F81BD"/>
                </a:solidFill>
                <a:latin typeface="Futura" pitchFamily="18" charset="0"/>
                <a:ea typeface="ＭＳ Ｐゴシック" panose="020B0600070205080204" pitchFamily="34" charset="-128"/>
                <a:cs typeface="Helvetica" panose="020B0604020202020204" pitchFamily="34" charset="0"/>
                <a:sym typeface="Helvetica" panose="020B0604020202020204" pitchFamily="34" charset="0"/>
              </a:rPr>
              <a:t>The Dashboard</a:t>
            </a:r>
            <a:endParaRPr lang="en-US" altLang="en-US" sz="2400" b="1">
              <a:solidFill>
                <a:srgbClr val="4F81BD"/>
              </a:solidFill>
              <a:latin typeface="Futura" pitchFamily="18" charset="0"/>
              <a:ea typeface="ヒラギノ角ゴ ProN W6" pitchFamily="18" charset="-128"/>
              <a:sym typeface="Helvetica" panose="020B0604020202020204" pitchFamily="34" charset="0"/>
            </a:endParaRPr>
          </a:p>
          <a:p>
            <a:pPr eaLnBrk="1" hangingPunct="1">
              <a:spcBef>
                <a:spcPts val="700"/>
              </a:spcBef>
              <a:tabLst>
                <a:tab pos="6399213" algn="l"/>
              </a:tabLst>
            </a:pP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The Dashboard is the entry page to the Administration portion of Wordpress (Fig. 4). You can ignore most of the information here for now. As you become more comfortable with basic writing and editing of your posts, pages and links, you may wish to use the additional information for managing your site. </a:t>
            </a:r>
          </a:p>
          <a:p>
            <a:pPr eaLnBrk="1" hangingPunct="1">
              <a:lnSpc>
                <a:spcPct val="150000"/>
              </a:lnSpc>
              <a:spcBef>
                <a:spcPts val="700"/>
              </a:spcBef>
              <a:tabLst>
                <a:tab pos="6399213" algn="l"/>
              </a:tabLst>
            </a:pP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For now, notice the second navigation box on the left-hand side of the screen </a:t>
            </a:r>
            <a:r>
              <a:rPr lang="en-US" altLang="en-US" sz="2000" b="1">
                <a:solidFill>
                  <a:srgbClr val="33CC33"/>
                </a:solidFill>
                <a:latin typeface="Century Gothic" panose="020B0502020202020204" pitchFamily="34" charset="0"/>
                <a:ea typeface="ＭＳ Ｐゴシック" panose="020B0600070205080204" pitchFamily="34" charset="-128"/>
                <a:sym typeface="Georgia" panose="02040502050405020303" pitchFamily="18" charset="0"/>
              </a:rPr>
              <a:t>(A)</a:t>
            </a:r>
            <a:endParaRPr lang="en-US" altLang="en-US" sz="2000" b="1">
              <a:solidFill>
                <a:srgbClr val="33CC33"/>
              </a:solidFill>
              <a:latin typeface="Century Gothic" panose="020B0502020202020204" pitchFamily="34" charset="0"/>
              <a:ea typeface="ヒラギノ明朝 ProN W6" pitchFamily="18" charset="-128"/>
              <a:sym typeface="Georgia" panose="02040502050405020303" pitchFamily="18" charset="0"/>
            </a:endParaRPr>
          </a:p>
        </p:txBody>
      </p:sp>
      <p:sp>
        <p:nvSpPr>
          <p:cNvPr id="19460" name="Rectangle 4">
            <a:extLst>
              <a:ext uri="{FF2B5EF4-FFF2-40B4-BE49-F238E27FC236}">
                <a16:creationId xmlns:a16="http://schemas.microsoft.com/office/drawing/2014/main" id="{CF7C6960-3975-4BE2-9C81-77B6C8FD1CA9}"/>
              </a:ext>
            </a:extLst>
          </p:cNvPr>
          <p:cNvSpPr>
            <a:spLocks/>
          </p:cNvSpPr>
          <p:nvPr/>
        </p:nvSpPr>
        <p:spPr bwMode="auto">
          <a:xfrm>
            <a:off x="1397000" y="4724400"/>
            <a:ext cx="384175" cy="219075"/>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400" b="0">
                <a:solidFill>
                  <a:schemeClr val="tx1"/>
                </a:solidFill>
                <a:effectLst>
                  <a:outerShdw blurRad="38100" dist="38100" dir="2700000" algn="tl">
                    <a:srgbClr val="C0C0C0"/>
                  </a:outerShdw>
                </a:effectLst>
                <a:latin typeface="Helvetica Neue Bold Condensed" pitchFamily="18" charset="0"/>
                <a:sym typeface="Helvetica Neue Bold Condensed" pitchFamily="18" charset="0"/>
              </a:rPr>
              <a:t>Fig. 4</a:t>
            </a:r>
          </a:p>
        </p:txBody>
      </p:sp>
      <p:grpSp>
        <p:nvGrpSpPr>
          <p:cNvPr id="153605" name="Group 5">
            <a:extLst>
              <a:ext uri="{FF2B5EF4-FFF2-40B4-BE49-F238E27FC236}">
                <a16:creationId xmlns:a16="http://schemas.microsoft.com/office/drawing/2014/main" id="{E56BE8F2-1EE3-4288-9D09-B4D1852219B8}"/>
              </a:ext>
            </a:extLst>
          </p:cNvPr>
          <p:cNvGrpSpPr>
            <a:grpSpLocks/>
          </p:cNvGrpSpPr>
          <p:nvPr/>
        </p:nvGrpSpPr>
        <p:grpSpPr bwMode="auto">
          <a:xfrm>
            <a:off x="1016000" y="1905000"/>
            <a:ext cx="1206500" cy="584200"/>
            <a:chOff x="0" y="0"/>
            <a:chExt cx="760" cy="368"/>
          </a:xfrm>
        </p:grpSpPr>
        <p:sp>
          <p:nvSpPr>
            <p:cNvPr id="19462" name="Line 6">
              <a:extLst>
                <a:ext uri="{FF2B5EF4-FFF2-40B4-BE49-F238E27FC236}">
                  <a16:creationId xmlns:a16="http://schemas.microsoft.com/office/drawing/2014/main" id="{D862C535-3DB9-493D-83F8-490A0AC17BE3}"/>
                </a:ext>
              </a:extLst>
            </p:cNvPr>
            <p:cNvSpPr>
              <a:spLocks noChangeShapeType="1"/>
            </p:cNvSpPr>
            <p:nvPr/>
          </p:nvSpPr>
          <p:spPr bwMode="auto">
            <a:xfrm flipH="1">
              <a:off x="391" y="184"/>
              <a:ext cx="369" cy="0"/>
            </a:xfrm>
            <a:prstGeom prst="line">
              <a:avLst/>
            </a:prstGeom>
            <a:noFill/>
            <a:ln w="76200">
              <a:solidFill>
                <a:srgbClr val="289A0C"/>
              </a:solidFill>
              <a:round/>
              <a:headEnd type="stealth" w="med" len="med"/>
              <a:tailEnd/>
            </a:ln>
            <a:extLst>
              <a:ext uri="{909E8E84-426E-40DD-AFC4-6F175D3DCCD1}">
                <a14:hiddenFill xmlns:a14="http://schemas.microsoft.com/office/drawing/2010/main">
                  <a:noFill/>
                </a14:hiddenFill>
              </a:ext>
            </a:extLst>
          </p:spPr>
          <p:txBody>
            <a:bodyPr/>
            <a:lstStyle/>
            <a:p>
              <a:endParaRPr lang="en-US"/>
            </a:p>
          </p:txBody>
        </p:sp>
        <p:sp>
          <p:nvSpPr>
            <p:cNvPr id="19463" name="Rectangle 7">
              <a:extLst>
                <a:ext uri="{FF2B5EF4-FFF2-40B4-BE49-F238E27FC236}">
                  <a16:creationId xmlns:a16="http://schemas.microsoft.com/office/drawing/2014/main" id="{B2FEFD2C-0E4B-4F35-9F9C-F26CBF19C4BF}"/>
                </a:ext>
              </a:extLst>
            </p:cNvPr>
            <p:cNvSpPr>
              <a:spLocks/>
            </p:cNvSpPr>
            <p:nvPr/>
          </p:nvSpPr>
          <p:spPr bwMode="auto">
            <a:xfrm>
              <a:off x="82" y="42"/>
              <a:ext cx="139" cy="230"/>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2400" b="0">
                  <a:solidFill>
                    <a:srgbClr val="1F9322"/>
                  </a:solidFill>
                  <a:effectLst>
                    <a:outerShdw blurRad="38100" dist="38100" dir="2700000" algn="tl">
                      <a:srgbClr val="C0C0C0"/>
                    </a:outerShdw>
                  </a:effectLst>
                  <a:latin typeface="Helvetica Neue" pitchFamily="18" charset="0"/>
                  <a:sym typeface="Helvetica Neue" pitchFamily="18" charset="0"/>
                </a:rPr>
                <a:t>A</a:t>
              </a:r>
            </a:p>
          </p:txBody>
        </p:sp>
        <p:sp>
          <p:nvSpPr>
            <p:cNvPr id="19464" name="Oval 8">
              <a:extLst>
                <a:ext uri="{FF2B5EF4-FFF2-40B4-BE49-F238E27FC236}">
                  <a16:creationId xmlns:a16="http://schemas.microsoft.com/office/drawing/2014/main" id="{25C8DAD2-E0FE-4EE6-98A4-738107DF3C9A}"/>
                </a:ext>
              </a:extLst>
            </p:cNvPr>
            <p:cNvSpPr>
              <a:spLocks/>
            </p:cNvSpPr>
            <p:nvPr/>
          </p:nvSpPr>
          <p:spPr bwMode="auto">
            <a:xfrm>
              <a:off x="0" y="0"/>
              <a:ext cx="368" cy="368"/>
            </a:xfrm>
            <a:prstGeom prst="ellipse">
              <a:avLst/>
            </a:prstGeom>
            <a:noFill/>
            <a:ln w="50800">
              <a:solidFill>
                <a:srgbClr val="3A9A13"/>
              </a:solidFill>
              <a:prstDash val="solid"/>
              <a:round/>
              <a:headEnd type="none" w="med" len="med"/>
              <a:tailEnd type="none" w="med" len="med"/>
            </a:ln>
          </p:spPr>
          <p:txBody>
            <a:bodyPr lIns="0" tIns="0" rIns="0" bIns="0"/>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endParaRPr lang="en-US" altLang="en-US" b="0">
                <a:effectLst>
                  <a:outerShdw blurRad="38100" dist="38100" dir="2700000" algn="tl">
                    <a:srgbClr val="C0C0C0"/>
                  </a:outerShdw>
                </a:effectLst>
              </a:endParaRPr>
            </a:p>
          </p:txBody>
        </p:sp>
      </p:grpSp>
      <p:graphicFrame>
        <p:nvGraphicFramePr>
          <p:cNvPr id="153609" name="Object 9">
            <a:extLst>
              <a:ext uri="{FF2B5EF4-FFF2-40B4-BE49-F238E27FC236}">
                <a16:creationId xmlns:a16="http://schemas.microsoft.com/office/drawing/2014/main" id="{82EC1212-4F0A-456D-9BA1-4793102783AC}"/>
              </a:ext>
            </a:extLst>
          </p:cNvPr>
          <p:cNvGraphicFramePr>
            <a:graphicFrameLocks noChangeAspect="1"/>
          </p:cNvGraphicFramePr>
          <p:nvPr/>
        </p:nvGraphicFramePr>
        <p:xfrm>
          <a:off x="2387600" y="228600"/>
          <a:ext cx="9067800" cy="5324475"/>
        </p:xfrm>
        <a:graphic>
          <a:graphicData uri="http://schemas.openxmlformats.org/presentationml/2006/ole">
            <mc:AlternateContent xmlns:mc="http://schemas.openxmlformats.org/markup-compatibility/2006">
              <mc:Choice xmlns:v="urn:schemas-microsoft-com:vml" Requires="v">
                <p:oleObj spid="_x0000_s153610" name="Image" r:id="rId3" imgW="15517460" imgH="8076190" progId="Photoshop.Image.11">
                  <p:embed/>
                </p:oleObj>
              </mc:Choice>
              <mc:Fallback>
                <p:oleObj name="Image" r:id="rId3" imgW="15517460" imgH="8076190" progId="Photoshop.Image.11">
                  <p:embed/>
                  <p:pic>
                    <p:nvPicPr>
                      <p:cNvPr id="0" name="Object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87600" y="228600"/>
                        <a:ext cx="9067800" cy="5324475"/>
                      </a:xfrm>
                      <a:prstGeom prst="rect">
                        <a:avLst/>
                      </a:prstGeom>
                      <a:blipFill dpi="0" rotWithShape="0">
                        <a:blip/>
                        <a:srcRect/>
                        <a:tile tx="0" ty="0" sx="100000" sy="100000" flip="none" algn="tl"/>
                      </a:blip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4" name="Rectangle 4">
            <a:extLst>
              <a:ext uri="{FF2B5EF4-FFF2-40B4-BE49-F238E27FC236}">
                <a16:creationId xmlns:a16="http://schemas.microsoft.com/office/drawing/2014/main" id="{CE9AA480-DCC1-4119-8764-E47F86E6EA30}"/>
              </a:ext>
            </a:extLst>
          </p:cNvPr>
          <p:cNvSpPr>
            <a:spLocks/>
          </p:cNvSpPr>
          <p:nvPr/>
        </p:nvSpPr>
        <p:spPr bwMode="auto">
          <a:xfrm>
            <a:off x="1349375" y="5638800"/>
            <a:ext cx="384175" cy="219075"/>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400" b="0">
                <a:solidFill>
                  <a:schemeClr val="tx1"/>
                </a:solidFill>
                <a:effectLst>
                  <a:outerShdw blurRad="38100" dist="38100" dir="2700000" algn="tl">
                    <a:srgbClr val="C0C0C0"/>
                  </a:outerShdw>
                </a:effectLst>
                <a:latin typeface="Helvetica Neue Bold Condensed" pitchFamily="18" charset="0"/>
                <a:sym typeface="Helvetica Neue Bold Condensed" pitchFamily="18" charset="0"/>
              </a:rPr>
              <a:t>Fig. 4</a:t>
            </a:r>
          </a:p>
        </p:txBody>
      </p:sp>
      <p:sp>
        <p:nvSpPr>
          <p:cNvPr id="20485" name="Rectangle 5">
            <a:extLst>
              <a:ext uri="{FF2B5EF4-FFF2-40B4-BE49-F238E27FC236}">
                <a16:creationId xmlns:a16="http://schemas.microsoft.com/office/drawing/2014/main" id="{5C656612-1048-44A0-B3F6-267488A6A1E3}"/>
              </a:ext>
            </a:extLst>
          </p:cNvPr>
          <p:cNvSpPr>
            <a:spLocks/>
          </p:cNvSpPr>
          <p:nvPr/>
        </p:nvSpPr>
        <p:spPr bwMode="auto">
          <a:xfrm>
            <a:off x="1270000" y="6337300"/>
            <a:ext cx="10464800" cy="2044700"/>
          </a:xfrm>
          <a:prstGeom prst="rect">
            <a:avLst/>
          </a:prstGeom>
          <a:noFill/>
          <a:ln>
            <a:noFill/>
          </a:ln>
          <a:effectLst>
            <a:outerShdw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eaLnBrk="0" hangingPunct="0">
              <a:tabLst>
                <a:tab pos="6399213" algn="l"/>
              </a:tabLst>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tabLst>
                <a:tab pos="6399213" algn="l"/>
              </a:tabLst>
              <a:defRPr sz="3800">
                <a:solidFill>
                  <a:srgbClr val="44422C"/>
                </a:solidFill>
                <a:latin typeface="Hoefler Text" pitchFamily="18" charset="0"/>
                <a:ea typeface="ヒラギノ明朝 ProN W3" pitchFamily="18" charset="-128"/>
                <a:sym typeface="Hoefler Text" pitchFamily="18" charset="0"/>
              </a:defRPr>
            </a:lvl2pPr>
            <a:lvl3pPr eaLnBrk="0" hangingPunct="0">
              <a:tabLst>
                <a:tab pos="6399213" algn="l"/>
              </a:tabLst>
              <a:defRPr sz="3800">
                <a:solidFill>
                  <a:srgbClr val="44422C"/>
                </a:solidFill>
                <a:latin typeface="Hoefler Text" pitchFamily="18" charset="0"/>
                <a:ea typeface="ヒラギノ明朝 ProN W3" pitchFamily="18" charset="-128"/>
                <a:sym typeface="Hoefler Text" pitchFamily="18" charset="0"/>
              </a:defRPr>
            </a:lvl3pPr>
            <a:lvl4pPr eaLnBrk="0" hangingPunct="0">
              <a:tabLst>
                <a:tab pos="6399213" algn="l"/>
              </a:tabLst>
              <a:defRPr sz="3800">
                <a:solidFill>
                  <a:srgbClr val="44422C"/>
                </a:solidFill>
                <a:latin typeface="Hoefler Text" pitchFamily="18" charset="0"/>
                <a:ea typeface="ヒラギノ明朝 ProN W3" pitchFamily="18" charset="-128"/>
                <a:sym typeface="Hoefler Text" pitchFamily="18" charset="0"/>
              </a:defRPr>
            </a:lvl4pPr>
            <a:lvl5pPr eaLnBrk="0" hangingPunct="0">
              <a:tabLst>
                <a:tab pos="6399213" algn="l"/>
              </a:tabLst>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tabLst>
                <a:tab pos="6399213" algn="l"/>
              </a:tabLs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tabLst>
                <a:tab pos="6399213" algn="l"/>
              </a:tabLs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tabLst>
                <a:tab pos="6399213" algn="l"/>
              </a:tabLs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tabLst>
                <a:tab pos="6399213" algn="l"/>
              </a:tabLst>
              <a:defRPr sz="3800">
                <a:solidFill>
                  <a:srgbClr val="44422C"/>
                </a:solidFill>
                <a:latin typeface="Hoefler Text" pitchFamily="18" charset="0"/>
                <a:ea typeface="ヒラギノ明朝 ProN W3" pitchFamily="18" charset="-128"/>
                <a:sym typeface="Hoefler Text" pitchFamily="18" charset="0"/>
              </a:defRPr>
            </a:lvl9pPr>
          </a:lstStyle>
          <a:p>
            <a:pPr algn="l" eaLnBrk="1" hangingPunct="1">
              <a:spcBef>
                <a:spcPts val="700"/>
              </a:spcBef>
            </a:pPr>
            <a:r>
              <a:rPr lang="en-US" altLang="en-US" sz="2400">
                <a:solidFill>
                  <a:srgbClr val="4F81BD"/>
                </a:solidFill>
                <a:effectLst/>
                <a:latin typeface="Futura" pitchFamily="18" charset="0"/>
                <a:cs typeface="Helvetica" panose="020B0604020202020204" pitchFamily="34" charset="0"/>
                <a:sym typeface="Helvetica" panose="020B0604020202020204" pitchFamily="34" charset="0"/>
              </a:rPr>
              <a:t>The Dashboard</a:t>
            </a:r>
          </a:p>
          <a:p>
            <a:pPr algn="l" eaLnBrk="1" hangingPunct="1">
              <a:spcBef>
                <a:spcPts val="700"/>
              </a:spcBef>
            </a:pPr>
            <a:r>
              <a:rPr lang="en-US" altLang="en-US" sz="2000" b="0">
                <a:solidFill>
                  <a:schemeClr val="tx1"/>
                </a:solidFill>
                <a:effectLst/>
                <a:latin typeface="Century Gothic" panose="020B0502020202020204" pitchFamily="34" charset="0"/>
                <a:sym typeface="Georgia" panose="02040502050405020303" pitchFamily="18" charset="0"/>
              </a:rPr>
              <a:t>Let’s clarify the terms “Posts” </a:t>
            </a:r>
            <a:r>
              <a:rPr lang="en-US" altLang="en-US" sz="2000">
                <a:solidFill>
                  <a:srgbClr val="3A9A13"/>
                </a:solidFill>
                <a:effectLst/>
                <a:latin typeface="Century Gothic" panose="020B0502020202020204" pitchFamily="34" charset="0"/>
                <a:sym typeface="Georgia" panose="02040502050405020303" pitchFamily="18" charset="0"/>
              </a:rPr>
              <a:t>(A)</a:t>
            </a:r>
            <a:r>
              <a:rPr lang="en-US" altLang="en-US" sz="2000" b="0">
                <a:solidFill>
                  <a:schemeClr val="tx1"/>
                </a:solidFill>
                <a:effectLst/>
                <a:latin typeface="Century Gothic" panose="020B0502020202020204" pitchFamily="34" charset="0"/>
                <a:sym typeface="Georgia" panose="02040502050405020303" pitchFamily="18" charset="0"/>
              </a:rPr>
              <a:t> and “Pages” </a:t>
            </a:r>
            <a:r>
              <a:rPr lang="en-US" altLang="en-US" sz="2000">
                <a:solidFill>
                  <a:srgbClr val="C52A28"/>
                </a:solidFill>
                <a:effectLst/>
                <a:latin typeface="Century Gothic" panose="020B0502020202020204" pitchFamily="34" charset="0"/>
                <a:sym typeface="Georgia" panose="02040502050405020303" pitchFamily="18" charset="0"/>
              </a:rPr>
              <a:t>(B)</a:t>
            </a:r>
            <a:r>
              <a:rPr lang="en-US" altLang="en-US" sz="2000" b="0">
                <a:solidFill>
                  <a:schemeClr val="tx1"/>
                </a:solidFill>
                <a:effectLst/>
                <a:latin typeface="Century Gothic" panose="020B0502020202020204" pitchFamily="34" charset="0"/>
                <a:sym typeface="Georgia" panose="02040502050405020303" pitchFamily="18" charset="0"/>
              </a:rPr>
              <a:t> in Wordpress. </a:t>
            </a:r>
            <a:r>
              <a:rPr lang="en-US" altLang="en-US" sz="2000" i="1">
                <a:solidFill>
                  <a:schemeClr val="tx1"/>
                </a:solidFill>
                <a:effectLst/>
                <a:latin typeface="Century Gothic" panose="020B0502020202020204" pitchFamily="34" charset="0"/>
                <a:sym typeface="Georgia" panose="02040502050405020303" pitchFamily="18" charset="0"/>
              </a:rPr>
              <a:t>Normally,</a:t>
            </a:r>
            <a:r>
              <a:rPr lang="en-US" altLang="en-US" sz="2000" b="0">
                <a:solidFill>
                  <a:schemeClr val="tx1"/>
                </a:solidFill>
                <a:effectLst/>
                <a:latin typeface="Century Gothic" panose="020B0502020202020204" pitchFamily="34" charset="0"/>
                <a:sym typeface="Georgia" panose="02040502050405020303" pitchFamily="18" charset="0"/>
              </a:rPr>
              <a:t> </a:t>
            </a:r>
            <a:r>
              <a:rPr lang="en-US" altLang="en-US" sz="2000" i="1">
                <a:solidFill>
                  <a:schemeClr val="tx1"/>
                </a:solidFill>
                <a:effectLst/>
                <a:latin typeface="Century Gothic" panose="020B0502020202020204" pitchFamily="34" charset="0"/>
                <a:sym typeface="Georgia" panose="02040502050405020303" pitchFamily="18" charset="0"/>
              </a:rPr>
              <a:t>you will want to write a new Post.</a:t>
            </a:r>
            <a:r>
              <a:rPr lang="en-US" altLang="en-US" sz="2000" b="0">
                <a:solidFill>
                  <a:schemeClr val="tx1"/>
                </a:solidFill>
                <a:effectLst/>
                <a:latin typeface="Century Gothic" panose="020B0502020202020204" pitchFamily="34" charset="0"/>
                <a:sym typeface="Georgia" panose="02040502050405020303" pitchFamily="18" charset="0"/>
              </a:rPr>
              <a:t> “Posts” are organized around categories (e.g., Blog, News, Products, Articles, Services, Resources, Healthy Snacks) while “Pages” have no category and stand alone (e.g., Contact Us, Legal Disclaimer, Terms of Service, Thank You for Shopping With Us).</a:t>
            </a:r>
          </a:p>
        </p:txBody>
      </p:sp>
      <p:grpSp>
        <p:nvGrpSpPr>
          <p:cNvPr id="154629" name="Group 6">
            <a:extLst>
              <a:ext uri="{FF2B5EF4-FFF2-40B4-BE49-F238E27FC236}">
                <a16:creationId xmlns:a16="http://schemas.microsoft.com/office/drawing/2014/main" id="{5F0232D1-67A1-4C70-9139-158D766F9971}"/>
              </a:ext>
            </a:extLst>
          </p:cNvPr>
          <p:cNvGrpSpPr>
            <a:grpSpLocks/>
          </p:cNvGrpSpPr>
          <p:nvPr/>
        </p:nvGrpSpPr>
        <p:grpSpPr bwMode="auto">
          <a:xfrm>
            <a:off x="1003300" y="2228850"/>
            <a:ext cx="1206500" cy="584200"/>
            <a:chOff x="0" y="0"/>
            <a:chExt cx="760" cy="368"/>
          </a:xfrm>
        </p:grpSpPr>
        <p:sp>
          <p:nvSpPr>
            <p:cNvPr id="20487" name="Line 7">
              <a:extLst>
                <a:ext uri="{FF2B5EF4-FFF2-40B4-BE49-F238E27FC236}">
                  <a16:creationId xmlns:a16="http://schemas.microsoft.com/office/drawing/2014/main" id="{FDC24082-AC87-4867-9484-F30E1AB85492}"/>
                </a:ext>
              </a:extLst>
            </p:cNvPr>
            <p:cNvSpPr>
              <a:spLocks noChangeShapeType="1"/>
            </p:cNvSpPr>
            <p:nvPr/>
          </p:nvSpPr>
          <p:spPr bwMode="auto">
            <a:xfrm flipH="1">
              <a:off x="391" y="184"/>
              <a:ext cx="369" cy="0"/>
            </a:xfrm>
            <a:prstGeom prst="line">
              <a:avLst/>
            </a:prstGeom>
            <a:noFill/>
            <a:ln w="76200">
              <a:solidFill>
                <a:srgbClr val="289A0C"/>
              </a:solidFill>
              <a:round/>
              <a:headEnd type="stealth" w="med" len="med"/>
              <a:tailEnd/>
            </a:ln>
            <a:extLst>
              <a:ext uri="{909E8E84-426E-40DD-AFC4-6F175D3DCCD1}">
                <a14:hiddenFill xmlns:a14="http://schemas.microsoft.com/office/drawing/2010/main">
                  <a:noFill/>
                </a14:hiddenFill>
              </a:ext>
            </a:extLst>
          </p:spPr>
          <p:txBody>
            <a:bodyPr/>
            <a:lstStyle/>
            <a:p>
              <a:endParaRPr lang="en-US"/>
            </a:p>
          </p:txBody>
        </p:sp>
        <p:sp>
          <p:nvSpPr>
            <p:cNvPr id="20488" name="Rectangle 8">
              <a:extLst>
                <a:ext uri="{FF2B5EF4-FFF2-40B4-BE49-F238E27FC236}">
                  <a16:creationId xmlns:a16="http://schemas.microsoft.com/office/drawing/2014/main" id="{8B0A66A3-B23B-42F4-B8CF-C29484629F4D}"/>
                </a:ext>
              </a:extLst>
            </p:cNvPr>
            <p:cNvSpPr>
              <a:spLocks/>
            </p:cNvSpPr>
            <p:nvPr/>
          </p:nvSpPr>
          <p:spPr bwMode="auto">
            <a:xfrm>
              <a:off x="82" y="40"/>
              <a:ext cx="138" cy="234"/>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2400" b="0">
                  <a:solidFill>
                    <a:srgbClr val="1F9322"/>
                  </a:solidFill>
                  <a:effectLst>
                    <a:outerShdw blurRad="38100" dist="38100" dir="2700000" algn="tl">
                      <a:srgbClr val="C0C0C0"/>
                    </a:outerShdw>
                  </a:effectLst>
                  <a:latin typeface="Helvetica Neue" pitchFamily="18" charset="0"/>
                  <a:sym typeface="Helvetica Neue" pitchFamily="18" charset="0"/>
                </a:rPr>
                <a:t>A</a:t>
              </a:r>
            </a:p>
          </p:txBody>
        </p:sp>
        <p:sp>
          <p:nvSpPr>
            <p:cNvPr id="20489" name="Oval 9">
              <a:extLst>
                <a:ext uri="{FF2B5EF4-FFF2-40B4-BE49-F238E27FC236}">
                  <a16:creationId xmlns:a16="http://schemas.microsoft.com/office/drawing/2014/main" id="{D0CD6968-E3BE-45C6-8104-6DDB69C1A7F1}"/>
                </a:ext>
              </a:extLst>
            </p:cNvPr>
            <p:cNvSpPr>
              <a:spLocks/>
            </p:cNvSpPr>
            <p:nvPr/>
          </p:nvSpPr>
          <p:spPr bwMode="auto">
            <a:xfrm>
              <a:off x="0" y="0"/>
              <a:ext cx="368" cy="368"/>
            </a:xfrm>
            <a:prstGeom prst="ellipse">
              <a:avLst/>
            </a:prstGeom>
            <a:noFill/>
            <a:ln w="50800">
              <a:solidFill>
                <a:srgbClr val="3A9A13"/>
              </a:solidFill>
              <a:prstDash val="solid"/>
              <a:round/>
              <a:headEnd type="none" w="med" len="med"/>
              <a:tailEnd type="none" w="med" len="med"/>
            </a:ln>
          </p:spPr>
          <p:txBody>
            <a:bodyPr lIns="0" tIns="0" rIns="0" bIns="0"/>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endParaRPr lang="en-US" altLang="en-US" b="0">
                <a:effectLst>
                  <a:outerShdw blurRad="38100" dist="38100" dir="2700000" algn="tl">
                    <a:srgbClr val="C0C0C0"/>
                  </a:outerShdw>
                </a:effectLst>
              </a:endParaRPr>
            </a:p>
          </p:txBody>
        </p:sp>
      </p:grpSp>
      <p:grpSp>
        <p:nvGrpSpPr>
          <p:cNvPr id="154630" name="Group 10">
            <a:extLst>
              <a:ext uri="{FF2B5EF4-FFF2-40B4-BE49-F238E27FC236}">
                <a16:creationId xmlns:a16="http://schemas.microsoft.com/office/drawing/2014/main" id="{449C568A-65F8-4712-8C62-0448B78F45E5}"/>
              </a:ext>
            </a:extLst>
          </p:cNvPr>
          <p:cNvGrpSpPr>
            <a:grpSpLocks/>
          </p:cNvGrpSpPr>
          <p:nvPr/>
        </p:nvGrpSpPr>
        <p:grpSpPr bwMode="auto">
          <a:xfrm>
            <a:off x="1016000" y="3505200"/>
            <a:ext cx="1206500" cy="584200"/>
            <a:chOff x="0" y="0"/>
            <a:chExt cx="760" cy="368"/>
          </a:xfrm>
        </p:grpSpPr>
        <p:sp>
          <p:nvSpPr>
            <p:cNvPr id="20491" name="Line 11">
              <a:extLst>
                <a:ext uri="{FF2B5EF4-FFF2-40B4-BE49-F238E27FC236}">
                  <a16:creationId xmlns:a16="http://schemas.microsoft.com/office/drawing/2014/main" id="{FBC00B2B-A830-44CE-80B2-C00C83444457}"/>
                </a:ext>
              </a:extLst>
            </p:cNvPr>
            <p:cNvSpPr>
              <a:spLocks noChangeShapeType="1"/>
            </p:cNvSpPr>
            <p:nvPr/>
          </p:nvSpPr>
          <p:spPr bwMode="auto">
            <a:xfrm flipH="1">
              <a:off x="391" y="184"/>
              <a:ext cx="369" cy="0"/>
            </a:xfrm>
            <a:prstGeom prst="line">
              <a:avLst/>
            </a:prstGeom>
            <a:noFill/>
            <a:ln w="76200">
              <a:solidFill>
                <a:srgbClr val="C52A28"/>
              </a:solidFill>
              <a:round/>
              <a:headEnd type="stealth" w="med" len="med"/>
              <a:tailEnd/>
            </a:ln>
            <a:extLst>
              <a:ext uri="{909E8E84-426E-40DD-AFC4-6F175D3DCCD1}">
                <a14:hiddenFill xmlns:a14="http://schemas.microsoft.com/office/drawing/2010/main">
                  <a:noFill/>
                </a14:hiddenFill>
              </a:ext>
            </a:extLst>
          </p:spPr>
          <p:txBody>
            <a:bodyPr/>
            <a:lstStyle/>
            <a:p>
              <a:endParaRPr lang="en-US"/>
            </a:p>
          </p:txBody>
        </p:sp>
        <p:sp>
          <p:nvSpPr>
            <p:cNvPr id="20492" name="Rectangle 12">
              <a:extLst>
                <a:ext uri="{FF2B5EF4-FFF2-40B4-BE49-F238E27FC236}">
                  <a16:creationId xmlns:a16="http://schemas.microsoft.com/office/drawing/2014/main" id="{7953F93C-51DD-4CE0-BB1C-4234DEE50C32}"/>
                </a:ext>
              </a:extLst>
            </p:cNvPr>
            <p:cNvSpPr>
              <a:spLocks/>
            </p:cNvSpPr>
            <p:nvPr/>
          </p:nvSpPr>
          <p:spPr bwMode="auto">
            <a:xfrm>
              <a:off x="80" y="41"/>
              <a:ext cx="128" cy="230"/>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2400" b="0">
                  <a:solidFill>
                    <a:srgbClr val="C52A28"/>
                  </a:solidFill>
                  <a:effectLst>
                    <a:outerShdw blurRad="38100" dist="38100" dir="2700000" algn="tl">
                      <a:srgbClr val="C0C0C0"/>
                    </a:outerShdw>
                  </a:effectLst>
                  <a:latin typeface="Helvetica Neue" pitchFamily="18" charset="0"/>
                  <a:sym typeface="Helvetica Neue" pitchFamily="18" charset="0"/>
                </a:rPr>
                <a:t>B</a:t>
              </a:r>
            </a:p>
          </p:txBody>
        </p:sp>
        <p:sp>
          <p:nvSpPr>
            <p:cNvPr id="20493" name="Oval 13">
              <a:extLst>
                <a:ext uri="{FF2B5EF4-FFF2-40B4-BE49-F238E27FC236}">
                  <a16:creationId xmlns:a16="http://schemas.microsoft.com/office/drawing/2014/main" id="{81FF1568-B1C4-4D20-9418-00CEB4935540}"/>
                </a:ext>
              </a:extLst>
            </p:cNvPr>
            <p:cNvSpPr>
              <a:spLocks/>
            </p:cNvSpPr>
            <p:nvPr/>
          </p:nvSpPr>
          <p:spPr bwMode="auto">
            <a:xfrm>
              <a:off x="0" y="0"/>
              <a:ext cx="368" cy="368"/>
            </a:xfrm>
            <a:prstGeom prst="ellipse">
              <a:avLst/>
            </a:prstGeom>
            <a:noFill/>
            <a:ln w="50800">
              <a:solidFill>
                <a:srgbClr val="C52A28"/>
              </a:solidFill>
              <a:prstDash val="solid"/>
              <a:round/>
              <a:headEnd type="none" w="med" len="med"/>
              <a:tailEnd type="none" w="med" len="med"/>
            </a:ln>
          </p:spPr>
          <p:txBody>
            <a:bodyPr lIns="0" tIns="0" rIns="0" bIns="0"/>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endParaRPr lang="en-US" altLang="en-US" b="0">
                <a:effectLst>
                  <a:outerShdw blurRad="38100" dist="38100" dir="2700000" algn="tl">
                    <a:srgbClr val="C0C0C0"/>
                  </a:outerShdw>
                </a:effectLst>
              </a:endParaRPr>
            </a:p>
          </p:txBody>
        </p:sp>
      </p:grpSp>
      <p:graphicFrame>
        <p:nvGraphicFramePr>
          <p:cNvPr id="154637" name="Object 13">
            <a:extLst>
              <a:ext uri="{FF2B5EF4-FFF2-40B4-BE49-F238E27FC236}">
                <a16:creationId xmlns:a16="http://schemas.microsoft.com/office/drawing/2014/main" id="{E7833F7B-9E22-4EB4-8565-DC9F6D145B1C}"/>
              </a:ext>
            </a:extLst>
          </p:cNvPr>
          <p:cNvGraphicFramePr>
            <a:graphicFrameLocks noChangeAspect="1"/>
          </p:cNvGraphicFramePr>
          <p:nvPr/>
        </p:nvGraphicFramePr>
        <p:xfrm>
          <a:off x="2235200" y="685800"/>
          <a:ext cx="9067800" cy="5324475"/>
        </p:xfrm>
        <a:graphic>
          <a:graphicData uri="http://schemas.openxmlformats.org/presentationml/2006/ole">
            <mc:AlternateContent xmlns:mc="http://schemas.openxmlformats.org/markup-compatibility/2006">
              <mc:Choice xmlns:v="urn:schemas-microsoft-com:vml" Requires="v">
                <p:oleObj spid="_x0000_s154638" name="Image" r:id="rId3" imgW="15517460" imgH="8076190" progId="Photoshop.Image.11">
                  <p:embed/>
                </p:oleObj>
              </mc:Choice>
              <mc:Fallback>
                <p:oleObj name="Image" r:id="rId3" imgW="15517460" imgH="8076190" progId="Photoshop.Image.11">
                  <p:embed/>
                  <p:pic>
                    <p:nvPicPr>
                      <p:cNvPr id="0" name="Object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35200" y="685800"/>
                        <a:ext cx="9067800" cy="5324475"/>
                      </a:xfrm>
                      <a:prstGeom prst="rect">
                        <a:avLst/>
                      </a:prstGeom>
                      <a:blipFill dpi="0" rotWithShape="0">
                        <a:blip/>
                        <a:srcRect/>
                        <a:tile tx="0" ty="0" sx="100000" sy="100000" flip="none" algn="tl"/>
                      </a:blip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34BB3A32-AE39-49FF-A4BF-4C7F7B868797}"/>
              </a:ext>
            </a:extLst>
          </p:cNvPr>
          <p:cNvSpPr>
            <a:spLocks noGrp="1" noChangeArrowheads="1"/>
          </p:cNvSpPr>
          <p:nvPr>
            <p:ph idx="1"/>
          </p:nvPr>
        </p:nvSpPr>
        <p:spPr bwMode="auto">
          <a:xfrm>
            <a:off x="1320800" y="1219200"/>
            <a:ext cx="10464800" cy="7010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buFont typeface="Arial" panose="020B0604020202020204" pitchFamily="34" charset="0"/>
              <a:buNone/>
              <a:tabLst>
                <a:tab pos="6399213" algn="l"/>
              </a:tabLst>
            </a:pPr>
            <a:r>
              <a:rPr lang="en-US" altLang="en-US" sz="2400" b="1">
                <a:solidFill>
                  <a:srgbClr val="4F81BD"/>
                </a:solidFill>
                <a:latin typeface="Futura" pitchFamily="18" charset="0"/>
                <a:ea typeface="ＭＳ Ｐゴシック" panose="020B0600070205080204" pitchFamily="34" charset="-128"/>
                <a:cs typeface="Helvetica" panose="020B0604020202020204" pitchFamily="34" charset="0"/>
                <a:sym typeface="Helvetica" panose="020B0604020202020204" pitchFamily="34" charset="0"/>
              </a:rPr>
              <a:t>Why Write Posts instead of Pages?</a:t>
            </a:r>
            <a:endParaRPr lang="en-US" altLang="en-US" sz="2400">
              <a:solidFill>
                <a:srgbClr val="4F81BD"/>
              </a:solidFill>
              <a:latin typeface="Futura" pitchFamily="18" charset="0"/>
              <a:ea typeface="ＭＳ Ｐゴシック" panose="020B0600070205080204" pitchFamily="34" charset="-128"/>
            </a:endParaRPr>
          </a:p>
          <a:p>
            <a:pPr eaLnBrk="1" hangingPunct="1">
              <a:tabLst>
                <a:tab pos="6399213" algn="l"/>
              </a:tabLst>
            </a:pP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If you use “posts” and “categories”, Wordpress can organize your site navigation and information architecture for you. This is one of the biggest advantages to using a Content Management System (CMS) program instead of coding individual web pages by hand. </a:t>
            </a:r>
          </a:p>
          <a:p>
            <a:pPr eaLnBrk="1" hangingPunct="1">
              <a:lnSpc>
                <a:spcPct val="150000"/>
              </a:lnSpc>
              <a:spcBef>
                <a:spcPts val="700"/>
              </a:spcBef>
              <a:tabLst>
                <a:tab pos="6399213" algn="l"/>
              </a:tabLst>
            </a:pP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Organizing around posts can also improve your SEO rankings, especially if you create categories based on your keyword phrases. </a:t>
            </a:r>
          </a:p>
          <a:p>
            <a:pPr eaLnBrk="1" hangingPunct="1">
              <a:lnSpc>
                <a:spcPct val="150000"/>
              </a:lnSpc>
              <a:spcBef>
                <a:spcPts val="700"/>
              </a:spcBef>
              <a:tabLst>
                <a:tab pos="6399213" algn="l"/>
              </a:tabLst>
            </a:pP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Don’t be surprised if you never write a “page” after your site is set up. </a:t>
            </a:r>
            <a:r>
              <a:rPr lang="en-US" altLang="en-US" sz="2000" b="1">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So plan on writing a new post. </a:t>
            </a:r>
            <a:r>
              <a:rPr lang="en-US" altLang="en-US" sz="2000">
                <a:solidFill>
                  <a:srgbClr val="000000"/>
                </a:solidFill>
                <a:latin typeface="Century Gothic" panose="020B0502020202020204" pitchFamily="34" charset="0"/>
                <a:ea typeface="ＭＳ Ｐゴシック" panose="020B0600070205080204" pitchFamily="34" charset="-128"/>
                <a:sym typeface="Georgia" panose="02040502050405020303" pitchFamily="18" charset="0"/>
              </a:rPr>
              <a:t>Let’s write one now!</a:t>
            </a:r>
            <a:r>
              <a:rPr lang="en-US" altLang="en-US" sz="2000" b="1">
                <a:solidFill>
                  <a:srgbClr val="000000"/>
                </a:solidFill>
                <a:latin typeface="Century Gothic" panose="020B0502020202020204" pitchFamily="34" charset="0"/>
                <a:ea typeface="ＭＳ Ｐゴシック" panose="020B0600070205080204" pitchFamily="34" charset="-128"/>
                <a:sym typeface="Didot" pitchFamily="18" charset="0"/>
              </a:rPr>
              <a:t> </a:t>
            </a:r>
            <a:endParaRPr lang="en-US" altLang="en-US" sz="2000" b="1">
              <a:solidFill>
                <a:srgbClr val="000000"/>
              </a:solidFill>
              <a:latin typeface="Century Gothic" panose="020B0502020202020204" pitchFamily="34" charset="0"/>
              <a:ea typeface="ヒラギノ明朝 ProN W6" pitchFamily="18" charset="-128"/>
              <a:sym typeface="Didot" pitchFamily="18" charset="0"/>
            </a:endParaRPr>
          </a:p>
        </p:txBody>
      </p:sp>
      <p:sp>
        <p:nvSpPr>
          <p:cNvPr id="21508" name="Rectangle 4">
            <a:extLst>
              <a:ext uri="{FF2B5EF4-FFF2-40B4-BE49-F238E27FC236}">
                <a16:creationId xmlns:a16="http://schemas.microsoft.com/office/drawing/2014/main" id="{38BB74CC-8073-4BFD-872C-CA5379F0D210}"/>
              </a:ext>
            </a:extLst>
          </p:cNvPr>
          <p:cNvSpPr>
            <a:spLocks/>
          </p:cNvSpPr>
          <p:nvPr/>
        </p:nvSpPr>
        <p:spPr bwMode="auto">
          <a:xfrm>
            <a:off x="6731000" y="4876800"/>
            <a:ext cx="4572000" cy="2895600"/>
          </a:xfrm>
          <a:prstGeom prst="rect">
            <a:avLst/>
          </a:prstGeom>
          <a:noFill/>
          <a:ln w="12700">
            <a:noFill/>
            <a:miter lim="800000"/>
            <a:headEnd type="none" w="med" len="med"/>
            <a:tailEnd type="none" w="med" len="med"/>
          </a:ln>
        </p:spPr>
        <p:txBody>
          <a:bodyPr lIns="0" tIns="0" rIns="0" bIns="0" anchor="ct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algn="l" eaLnBrk="1" hangingPunct="1">
              <a:lnSpc>
                <a:spcPct val="120000"/>
              </a:lnSpc>
            </a:pPr>
            <a:r>
              <a:rPr lang="en-US" altLang="en-US" sz="2000">
                <a:solidFill>
                  <a:schemeClr val="accent1"/>
                </a:solidFill>
                <a:effectLst>
                  <a:outerShdw blurRad="38100" dist="38100" dir="2700000" algn="tl">
                    <a:srgbClr val="C0C0C0"/>
                  </a:outerShdw>
                </a:effectLst>
                <a:latin typeface="Futura Condensed" pitchFamily="18" charset="0"/>
              </a:rPr>
              <a:t>*Note: Posts are entries organized by categories automatically making the site more user-friendly for you, your visitors and search engines.</a:t>
            </a:r>
            <a:endParaRPr lang="en-US" altLang="en-US" sz="3200" baseline="-25000">
              <a:solidFill>
                <a:schemeClr val="accent1"/>
              </a:solidFill>
              <a:effectLst>
                <a:outerShdw blurRad="38100" dist="38100" dir="2700000" algn="tl">
                  <a:srgbClr val="C0C0C0"/>
                </a:outerShdw>
              </a:effectLst>
              <a:latin typeface="Futura Condensed" pitchFamily="18" charset="0"/>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1" name="Rectangle 3">
            <a:extLst>
              <a:ext uri="{FF2B5EF4-FFF2-40B4-BE49-F238E27FC236}">
                <a16:creationId xmlns:a16="http://schemas.microsoft.com/office/drawing/2014/main" id="{51448A4C-EB75-443B-83E9-0D1E9A5E5E06}"/>
              </a:ext>
            </a:extLst>
          </p:cNvPr>
          <p:cNvSpPr>
            <a:spLocks/>
          </p:cNvSpPr>
          <p:nvPr/>
        </p:nvSpPr>
        <p:spPr bwMode="auto">
          <a:xfrm>
            <a:off x="1092200" y="6489700"/>
            <a:ext cx="10464800" cy="1739900"/>
          </a:xfrm>
          <a:prstGeom prst="rect">
            <a:avLst/>
          </a:prstGeom>
          <a:noFill/>
          <a:ln>
            <a:noFill/>
          </a:ln>
          <a:effectLst>
            <a:outerShdw dist="253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eaLnBrk="0" hangingPunct="0">
              <a:tabLst>
                <a:tab pos="6399213" algn="l"/>
              </a:tabLst>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tabLst>
                <a:tab pos="6399213" algn="l"/>
              </a:tabLst>
              <a:defRPr sz="3800">
                <a:solidFill>
                  <a:srgbClr val="44422C"/>
                </a:solidFill>
                <a:latin typeface="Hoefler Text" pitchFamily="18" charset="0"/>
                <a:ea typeface="ヒラギノ明朝 ProN W3" pitchFamily="18" charset="-128"/>
                <a:sym typeface="Hoefler Text" pitchFamily="18" charset="0"/>
              </a:defRPr>
            </a:lvl2pPr>
            <a:lvl3pPr eaLnBrk="0" hangingPunct="0">
              <a:tabLst>
                <a:tab pos="6399213" algn="l"/>
              </a:tabLst>
              <a:defRPr sz="3800">
                <a:solidFill>
                  <a:srgbClr val="44422C"/>
                </a:solidFill>
                <a:latin typeface="Hoefler Text" pitchFamily="18" charset="0"/>
                <a:ea typeface="ヒラギノ明朝 ProN W3" pitchFamily="18" charset="-128"/>
                <a:sym typeface="Hoefler Text" pitchFamily="18" charset="0"/>
              </a:defRPr>
            </a:lvl3pPr>
            <a:lvl4pPr eaLnBrk="0" hangingPunct="0">
              <a:tabLst>
                <a:tab pos="6399213" algn="l"/>
              </a:tabLst>
              <a:defRPr sz="3800">
                <a:solidFill>
                  <a:srgbClr val="44422C"/>
                </a:solidFill>
                <a:latin typeface="Hoefler Text" pitchFamily="18" charset="0"/>
                <a:ea typeface="ヒラギノ明朝 ProN W3" pitchFamily="18" charset="-128"/>
                <a:sym typeface="Hoefler Text" pitchFamily="18" charset="0"/>
              </a:defRPr>
            </a:lvl4pPr>
            <a:lvl5pPr eaLnBrk="0" hangingPunct="0">
              <a:tabLst>
                <a:tab pos="6399213" algn="l"/>
              </a:tabLst>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tabLst>
                <a:tab pos="6399213" algn="l"/>
              </a:tabLs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tabLst>
                <a:tab pos="6399213" algn="l"/>
              </a:tabLs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tabLst>
                <a:tab pos="6399213" algn="l"/>
              </a:tabLs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tabLst>
                <a:tab pos="6399213" algn="l"/>
              </a:tabLst>
              <a:defRPr sz="3800">
                <a:solidFill>
                  <a:srgbClr val="44422C"/>
                </a:solidFill>
                <a:latin typeface="Hoefler Text" pitchFamily="18" charset="0"/>
                <a:ea typeface="ヒラギノ明朝 ProN W3" pitchFamily="18" charset="-128"/>
                <a:sym typeface="Hoefler Text" pitchFamily="18" charset="0"/>
              </a:defRPr>
            </a:lvl9pPr>
          </a:lstStyle>
          <a:p>
            <a:pPr algn="l" eaLnBrk="1" hangingPunct="1">
              <a:spcBef>
                <a:spcPts val="700"/>
              </a:spcBef>
            </a:pPr>
            <a:r>
              <a:rPr lang="en-US" altLang="en-US" sz="2400">
                <a:solidFill>
                  <a:srgbClr val="4F81BD"/>
                </a:solidFill>
                <a:effectLst/>
                <a:latin typeface="Futura" pitchFamily="18" charset="0"/>
                <a:cs typeface="Helvetica" panose="020B0604020202020204" pitchFamily="34" charset="0"/>
                <a:sym typeface="Helvetica" panose="020B0604020202020204" pitchFamily="34" charset="0"/>
              </a:rPr>
              <a:t>Writing a New Post</a:t>
            </a:r>
          </a:p>
          <a:p>
            <a:pPr algn="l" eaLnBrk="1" hangingPunct="1">
              <a:spcBef>
                <a:spcPts val="700"/>
              </a:spcBef>
            </a:pPr>
            <a:r>
              <a:rPr lang="en-US" altLang="en-US" sz="2000" b="0">
                <a:solidFill>
                  <a:schemeClr val="tx1"/>
                </a:solidFill>
                <a:effectLst/>
                <a:latin typeface="Century Gothic" panose="020B0502020202020204" pitchFamily="34" charset="0"/>
                <a:sym typeface="Georgia" panose="02040502050405020303" pitchFamily="18" charset="0"/>
              </a:rPr>
              <a:t>To start writing a new post for your web site, click the Add New link in the Posts menu (Fig. 5 </a:t>
            </a:r>
            <a:r>
              <a:rPr lang="en-US" altLang="en-US" sz="2000">
                <a:solidFill>
                  <a:srgbClr val="3A9A13"/>
                </a:solidFill>
                <a:effectLst/>
                <a:latin typeface="Century Gothic" panose="020B0502020202020204" pitchFamily="34" charset="0"/>
                <a:sym typeface="Georgia" panose="02040502050405020303" pitchFamily="18" charset="0"/>
              </a:rPr>
              <a:t>(</a:t>
            </a:r>
            <a:r>
              <a:rPr lang="en-US" altLang="en-US" sz="2000">
                <a:solidFill>
                  <a:srgbClr val="3A9A13"/>
                </a:solidFill>
                <a:effectLst/>
                <a:latin typeface="Century Gothic" panose="020B0502020202020204" pitchFamily="34" charset="0"/>
                <a:cs typeface="Helvetica" panose="020B0604020202020204" pitchFamily="34" charset="0"/>
                <a:sym typeface="Helvetica" panose="020B0604020202020204" pitchFamily="34" charset="0"/>
              </a:rPr>
              <a:t>A</a:t>
            </a:r>
            <a:r>
              <a:rPr lang="en-US" altLang="en-US" sz="2000">
                <a:solidFill>
                  <a:srgbClr val="3A9A13"/>
                </a:solidFill>
                <a:effectLst/>
                <a:latin typeface="Century Gothic" panose="020B0502020202020204" pitchFamily="34" charset="0"/>
                <a:sym typeface="Georgia" panose="02040502050405020303" pitchFamily="18" charset="0"/>
              </a:rPr>
              <a:t>)</a:t>
            </a:r>
            <a:r>
              <a:rPr lang="en-US" altLang="en-US" sz="2000" b="0">
                <a:solidFill>
                  <a:srgbClr val="000000"/>
                </a:solidFill>
                <a:effectLst/>
                <a:latin typeface="Century Gothic" panose="020B0502020202020204" pitchFamily="34" charset="0"/>
                <a:sym typeface="Georgia" panose="02040502050405020303" pitchFamily="18" charset="0"/>
              </a:rPr>
              <a:t>).</a:t>
            </a:r>
          </a:p>
          <a:p>
            <a:pPr algn="l" eaLnBrk="1" hangingPunct="1">
              <a:spcBef>
                <a:spcPts val="700"/>
              </a:spcBef>
            </a:pPr>
            <a:r>
              <a:rPr lang="en-US" altLang="en-US" sz="2000" b="0" i="1">
                <a:solidFill>
                  <a:schemeClr val="tx1"/>
                </a:solidFill>
                <a:effectLst/>
                <a:latin typeface="Century Gothic" panose="020B0502020202020204" pitchFamily="34" charset="0"/>
                <a:sym typeface="Georgia" panose="02040502050405020303" pitchFamily="18" charset="0"/>
              </a:rPr>
              <a:t>If you don’t see, the Posts menu</a:t>
            </a:r>
            <a:r>
              <a:rPr lang="en-US" altLang="en-US" sz="2000" b="0">
                <a:solidFill>
                  <a:schemeClr val="tx1"/>
                </a:solidFill>
                <a:effectLst/>
                <a:latin typeface="Century Gothic" panose="020B0502020202020204" pitchFamily="34" charset="0"/>
                <a:sym typeface="Georgia" panose="02040502050405020303" pitchFamily="18" charset="0"/>
              </a:rPr>
              <a:t>, click on the Expand/Contract triangle which is located where the </a:t>
            </a:r>
            <a:r>
              <a:rPr lang="en-US" altLang="en-US" sz="2000">
                <a:solidFill>
                  <a:srgbClr val="E62524"/>
                </a:solidFill>
                <a:effectLst/>
                <a:latin typeface="Century Gothic" panose="020B0502020202020204" pitchFamily="34" charset="0"/>
                <a:sym typeface="Georgia" panose="02040502050405020303" pitchFamily="18" charset="0"/>
              </a:rPr>
              <a:t>red arrow</a:t>
            </a:r>
            <a:r>
              <a:rPr lang="en-US" altLang="en-US" sz="2000" b="0">
                <a:solidFill>
                  <a:schemeClr val="tx1"/>
                </a:solidFill>
                <a:effectLst/>
                <a:latin typeface="Century Gothic" panose="020B0502020202020204" pitchFamily="34" charset="0"/>
                <a:sym typeface="Georgia" panose="02040502050405020303" pitchFamily="18" charset="0"/>
              </a:rPr>
              <a:t> is pointing. </a:t>
            </a:r>
          </a:p>
        </p:txBody>
      </p:sp>
      <p:sp>
        <p:nvSpPr>
          <p:cNvPr id="22532" name="Rectangle 4">
            <a:extLst>
              <a:ext uri="{FF2B5EF4-FFF2-40B4-BE49-F238E27FC236}">
                <a16:creationId xmlns:a16="http://schemas.microsoft.com/office/drawing/2014/main" id="{99FDB2ED-D2CB-4772-A5BA-922C1623951C}"/>
              </a:ext>
            </a:extLst>
          </p:cNvPr>
          <p:cNvSpPr>
            <a:spLocks/>
          </p:cNvSpPr>
          <p:nvPr/>
        </p:nvSpPr>
        <p:spPr bwMode="auto">
          <a:xfrm>
            <a:off x="777875" y="5918200"/>
            <a:ext cx="384175" cy="219075"/>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1400" b="0">
                <a:solidFill>
                  <a:schemeClr val="tx1"/>
                </a:solidFill>
                <a:effectLst>
                  <a:outerShdw blurRad="38100" dist="38100" dir="2700000" algn="tl">
                    <a:srgbClr val="C0C0C0"/>
                  </a:outerShdw>
                </a:effectLst>
                <a:latin typeface="Helvetica Neue Bold Condensed" pitchFamily="18" charset="0"/>
                <a:sym typeface="Helvetica Neue Bold Condensed" pitchFamily="18" charset="0"/>
              </a:rPr>
              <a:t>Fig. 5</a:t>
            </a:r>
          </a:p>
        </p:txBody>
      </p:sp>
      <p:grpSp>
        <p:nvGrpSpPr>
          <p:cNvPr id="156677" name="Group 5">
            <a:extLst>
              <a:ext uri="{FF2B5EF4-FFF2-40B4-BE49-F238E27FC236}">
                <a16:creationId xmlns:a16="http://schemas.microsoft.com/office/drawing/2014/main" id="{4A7E4432-F24B-448F-91AD-CE435D8268BD}"/>
              </a:ext>
            </a:extLst>
          </p:cNvPr>
          <p:cNvGrpSpPr>
            <a:grpSpLocks/>
          </p:cNvGrpSpPr>
          <p:nvPr/>
        </p:nvGrpSpPr>
        <p:grpSpPr bwMode="auto">
          <a:xfrm>
            <a:off x="431800" y="2971800"/>
            <a:ext cx="1206500" cy="584200"/>
            <a:chOff x="0" y="0"/>
            <a:chExt cx="760" cy="368"/>
          </a:xfrm>
        </p:grpSpPr>
        <p:sp>
          <p:nvSpPr>
            <p:cNvPr id="22534" name="Line 6">
              <a:extLst>
                <a:ext uri="{FF2B5EF4-FFF2-40B4-BE49-F238E27FC236}">
                  <a16:creationId xmlns:a16="http://schemas.microsoft.com/office/drawing/2014/main" id="{FDFA7095-BD86-4ACF-B2D5-CD5CB1281B38}"/>
                </a:ext>
              </a:extLst>
            </p:cNvPr>
            <p:cNvSpPr>
              <a:spLocks noChangeShapeType="1"/>
            </p:cNvSpPr>
            <p:nvPr/>
          </p:nvSpPr>
          <p:spPr bwMode="auto">
            <a:xfrm flipH="1">
              <a:off x="391" y="184"/>
              <a:ext cx="369" cy="0"/>
            </a:xfrm>
            <a:prstGeom prst="line">
              <a:avLst/>
            </a:prstGeom>
            <a:noFill/>
            <a:ln w="76200">
              <a:solidFill>
                <a:srgbClr val="289A0C"/>
              </a:solidFill>
              <a:round/>
              <a:headEnd type="stealth" w="med" len="med"/>
              <a:tailEnd/>
            </a:ln>
            <a:extLst>
              <a:ext uri="{909E8E84-426E-40DD-AFC4-6F175D3DCCD1}">
                <a14:hiddenFill xmlns:a14="http://schemas.microsoft.com/office/drawing/2010/main">
                  <a:noFill/>
                </a14:hiddenFill>
              </a:ext>
            </a:extLst>
          </p:spPr>
          <p:txBody>
            <a:bodyPr/>
            <a:lstStyle/>
            <a:p>
              <a:endParaRPr lang="en-US"/>
            </a:p>
          </p:txBody>
        </p:sp>
        <p:sp>
          <p:nvSpPr>
            <p:cNvPr id="22535" name="Rectangle 7">
              <a:extLst>
                <a:ext uri="{FF2B5EF4-FFF2-40B4-BE49-F238E27FC236}">
                  <a16:creationId xmlns:a16="http://schemas.microsoft.com/office/drawing/2014/main" id="{495B9E45-285B-4DD3-8A32-E725A04F6A1E}"/>
                </a:ext>
              </a:extLst>
            </p:cNvPr>
            <p:cNvSpPr>
              <a:spLocks/>
            </p:cNvSpPr>
            <p:nvPr/>
          </p:nvSpPr>
          <p:spPr bwMode="auto">
            <a:xfrm>
              <a:off x="82" y="40"/>
              <a:ext cx="138" cy="234"/>
            </a:xfrm>
            <a:prstGeom prst="rect">
              <a:avLst/>
            </a:prstGeom>
            <a:noFill/>
            <a:ln w="12700">
              <a:noFill/>
              <a:miter lim="800000"/>
              <a:headEnd type="none" w="med" len="med"/>
              <a:tailEnd type="none" w="med" len="med"/>
            </a:ln>
          </p:spPr>
          <p:txBody>
            <a:bodyPr wrap="none" lIns="0" tIns="0" rIns="0" bIns="0" anchor="ctr">
              <a:spAutoFit/>
            </a:bodyPr>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r>
                <a:rPr lang="en-US" altLang="en-US" sz="2400" b="0">
                  <a:solidFill>
                    <a:srgbClr val="1F9322"/>
                  </a:solidFill>
                  <a:effectLst>
                    <a:outerShdw blurRad="38100" dist="38100" dir="2700000" algn="tl">
                      <a:srgbClr val="C0C0C0"/>
                    </a:outerShdw>
                  </a:effectLst>
                  <a:latin typeface="Helvetica Neue" pitchFamily="18" charset="0"/>
                  <a:sym typeface="Helvetica Neue" pitchFamily="18" charset="0"/>
                </a:rPr>
                <a:t>A</a:t>
              </a:r>
            </a:p>
          </p:txBody>
        </p:sp>
        <p:sp>
          <p:nvSpPr>
            <p:cNvPr id="22536" name="Oval 8">
              <a:extLst>
                <a:ext uri="{FF2B5EF4-FFF2-40B4-BE49-F238E27FC236}">
                  <a16:creationId xmlns:a16="http://schemas.microsoft.com/office/drawing/2014/main" id="{7283DFE5-D000-4794-8F6A-E1B7E69A0FB6}"/>
                </a:ext>
              </a:extLst>
            </p:cNvPr>
            <p:cNvSpPr>
              <a:spLocks/>
            </p:cNvSpPr>
            <p:nvPr/>
          </p:nvSpPr>
          <p:spPr bwMode="auto">
            <a:xfrm>
              <a:off x="0" y="0"/>
              <a:ext cx="368" cy="368"/>
            </a:xfrm>
            <a:prstGeom prst="ellipse">
              <a:avLst/>
            </a:prstGeom>
            <a:noFill/>
            <a:ln w="50800">
              <a:solidFill>
                <a:srgbClr val="3A9A13"/>
              </a:solidFill>
              <a:prstDash val="solid"/>
              <a:round/>
              <a:headEnd type="none" w="med" len="med"/>
              <a:tailEnd type="none" w="med" len="med"/>
            </a:ln>
          </p:spPr>
          <p:txBody>
            <a:bodyPr lIns="0" tIns="0" rIns="0" bIns="0"/>
            <a:lstStyle>
              <a:lvl1pPr eaLnBrk="0" hangingPunct="0">
                <a:defRPr sz="3800">
                  <a:solidFill>
                    <a:srgbClr val="44422C"/>
                  </a:solidFill>
                  <a:latin typeface="Hoefler Text" pitchFamily="18" charset="0"/>
                  <a:ea typeface="ヒラギノ明朝 ProN W3" pitchFamily="18" charset="-128"/>
                  <a:sym typeface="Hoefler Text" pitchFamily="18" charset="0"/>
                </a:defRPr>
              </a:lvl1pPr>
              <a:lvl2pPr marL="37931725" indent="-37474525" eaLnBrk="0" hangingPunct="0">
                <a:defRPr sz="3800">
                  <a:solidFill>
                    <a:srgbClr val="44422C"/>
                  </a:solidFill>
                  <a:latin typeface="Hoefler Text" pitchFamily="18" charset="0"/>
                  <a:ea typeface="ヒラギノ明朝 ProN W3" pitchFamily="18" charset="-128"/>
                  <a:sym typeface="Hoefler Text" pitchFamily="18" charset="0"/>
                </a:defRPr>
              </a:lvl2pPr>
              <a:lvl3pPr eaLnBrk="0" hangingPunct="0">
                <a:defRPr sz="3800">
                  <a:solidFill>
                    <a:srgbClr val="44422C"/>
                  </a:solidFill>
                  <a:latin typeface="Hoefler Text" pitchFamily="18" charset="0"/>
                  <a:ea typeface="ヒラギノ明朝 ProN W3" pitchFamily="18" charset="-128"/>
                  <a:sym typeface="Hoefler Text" pitchFamily="18" charset="0"/>
                </a:defRPr>
              </a:lvl3pPr>
              <a:lvl4pPr eaLnBrk="0" hangingPunct="0">
                <a:defRPr sz="3800">
                  <a:solidFill>
                    <a:srgbClr val="44422C"/>
                  </a:solidFill>
                  <a:latin typeface="Hoefler Text" pitchFamily="18" charset="0"/>
                  <a:ea typeface="ヒラギノ明朝 ProN W3" pitchFamily="18" charset="-128"/>
                  <a:sym typeface="Hoefler Text" pitchFamily="18" charset="0"/>
                </a:defRPr>
              </a:lvl4pPr>
              <a:lvl5pPr eaLnBrk="0" hangingPunct="0">
                <a:defRPr sz="3800">
                  <a:solidFill>
                    <a:srgbClr val="44422C"/>
                  </a:solidFill>
                  <a:latin typeface="Hoefler Text" pitchFamily="18" charset="0"/>
                  <a:ea typeface="ヒラギノ明朝 ProN W3" pitchFamily="18" charset="-128"/>
                  <a:sym typeface="Hoefler Text" pitchFamily="18" charset="0"/>
                </a:defRPr>
              </a:lvl5pPr>
              <a:lvl6pPr marL="4572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6pPr>
              <a:lvl7pPr marL="9144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7pPr>
              <a:lvl8pPr marL="13716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8pPr>
              <a:lvl9pPr marL="1828800" eaLnBrk="0" fontAlgn="base" hangingPunct="0">
                <a:spcBef>
                  <a:spcPct val="0"/>
                </a:spcBef>
                <a:spcAft>
                  <a:spcPct val="0"/>
                </a:spcAft>
                <a:defRPr sz="3800">
                  <a:solidFill>
                    <a:srgbClr val="44422C"/>
                  </a:solidFill>
                  <a:latin typeface="Hoefler Text" pitchFamily="18" charset="0"/>
                  <a:ea typeface="ヒラギノ明朝 ProN W3" pitchFamily="18" charset="-128"/>
                  <a:sym typeface="Hoefler Text" pitchFamily="18" charset="0"/>
                </a:defRPr>
              </a:lvl9pPr>
            </a:lstStyle>
            <a:p>
              <a:pPr eaLnBrk="1" hangingPunct="1"/>
              <a:endParaRPr lang="en-US" altLang="en-US" b="0">
                <a:effectLst>
                  <a:outerShdw blurRad="38100" dist="38100" dir="2700000" algn="tl">
                    <a:srgbClr val="C0C0C0"/>
                  </a:outerShdw>
                </a:effectLst>
              </a:endParaRPr>
            </a:p>
          </p:txBody>
        </p:sp>
      </p:grpSp>
      <p:graphicFrame>
        <p:nvGraphicFramePr>
          <p:cNvPr id="156683" name="Object 11">
            <a:extLst>
              <a:ext uri="{FF2B5EF4-FFF2-40B4-BE49-F238E27FC236}">
                <a16:creationId xmlns:a16="http://schemas.microsoft.com/office/drawing/2014/main" id="{57C175B5-2EB5-44F7-ABB1-FD4AF6DF5390}"/>
              </a:ext>
            </a:extLst>
          </p:cNvPr>
          <p:cNvGraphicFramePr>
            <a:graphicFrameLocks noChangeAspect="1"/>
          </p:cNvGraphicFramePr>
          <p:nvPr/>
        </p:nvGraphicFramePr>
        <p:xfrm>
          <a:off x="1701800" y="1066800"/>
          <a:ext cx="9815513" cy="5257800"/>
        </p:xfrm>
        <a:graphic>
          <a:graphicData uri="http://schemas.openxmlformats.org/presentationml/2006/ole">
            <mc:AlternateContent xmlns:mc="http://schemas.openxmlformats.org/markup-compatibility/2006">
              <mc:Choice xmlns:v="urn:schemas-microsoft-com:vml" Requires="v">
                <p:oleObj spid="_x0000_s156684" name="Image" r:id="rId3" imgW="9815873" imgH="5257143" progId="Photoshop.Image.11">
                  <p:embed/>
                </p:oleObj>
              </mc:Choice>
              <mc:Fallback>
                <p:oleObj name="Image" r:id="rId3" imgW="9815873" imgH="5257143" progId="Photoshop.Image.11">
                  <p:embed/>
                  <p:pic>
                    <p:nvPicPr>
                      <p:cNvPr id="0" name="Object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01800" y="1066800"/>
                        <a:ext cx="9815513" cy="525780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10.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1.jpeg"/></Relationships>
</file>

<file path=ppt/theme/_rels/theme7.xml.rels><?xml version="1.0" encoding="UTF-8" standalone="yes"?>
<Relationships xmlns="http://schemas.openxmlformats.org/package/2006/relationships"><Relationship Id="rId1" Type="http://schemas.openxmlformats.org/officeDocument/2006/relationships/image" Target="../media/image1.jpeg"/></Relationships>
</file>

<file path=ppt/theme/_rels/theme8.xml.rels><?xml version="1.0" encoding="UTF-8" standalone="yes"?>
<Relationships xmlns="http://schemas.openxmlformats.org/package/2006/relationships"><Relationship Id="rId1" Type="http://schemas.openxmlformats.org/officeDocument/2006/relationships/image" Target="../media/image1.jpeg"/></Relationships>
</file>

<file path=ppt/theme/_rels/theme9.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itle, Bullets &amp; Photo">
  <a:themeElements>
    <a:clrScheme name="">
      <a:dk1>
        <a:srgbClr val="44422C"/>
      </a:dk1>
      <a:lt1>
        <a:srgbClr val="BBBDD3"/>
      </a:lt1>
      <a:dk2>
        <a:srgbClr val="000000"/>
      </a:dk2>
      <a:lt2>
        <a:srgbClr val="FFFFFF"/>
      </a:lt2>
      <a:accent1>
        <a:srgbClr val="BBE0E3"/>
      </a:accent1>
      <a:accent2>
        <a:srgbClr val="333399"/>
      </a:accent2>
      <a:accent3>
        <a:srgbClr val="DADBE6"/>
      </a:accent3>
      <a:accent4>
        <a:srgbClr val="393724"/>
      </a:accent4>
      <a:accent5>
        <a:srgbClr val="DAEDEF"/>
      </a:accent5>
      <a:accent6>
        <a:srgbClr val="2D2D8A"/>
      </a:accent6>
      <a:hlink>
        <a:srgbClr val="009999"/>
      </a:hlink>
      <a:folHlink>
        <a:srgbClr val="99CC00"/>
      </a:folHlink>
    </a:clrScheme>
    <a:fontScheme name="Title, Bullets &amp; Photo">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4422C"/>
            </a:solidFill>
            <a:effectLst>
              <a:outerShdw blurRad="38100" dist="38100" dir="2700000" algn="tl">
                <a:srgbClr val="000000">
                  <a:alpha val="43137"/>
                </a:srgbClr>
              </a:outerShdw>
            </a:effectLst>
            <a:latin typeface="Hoefler Text" pitchFamily="-28" charset="0"/>
            <a:ea typeface="ヒラギノ明朝 ProN W3" pitchFamily="-28" charset="-128"/>
            <a:cs typeface="ヒラギノ明朝 ProN W3" pitchFamily="-28" charset="-128"/>
            <a:sym typeface="Hoefler Text" pitchFamily="-28"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4422C"/>
            </a:solidFill>
            <a:effectLst>
              <a:outerShdw blurRad="38100" dist="38100" dir="2700000" algn="tl">
                <a:srgbClr val="000000">
                  <a:alpha val="43137"/>
                </a:srgbClr>
              </a:outerShdw>
            </a:effectLst>
            <a:latin typeface="Hoefler Text" pitchFamily="-28" charset="0"/>
            <a:ea typeface="ヒラギノ明朝 ProN W3" pitchFamily="-28" charset="-128"/>
            <a:cs typeface="ヒラギノ明朝 ProN W3" pitchFamily="-28" charset="-128"/>
            <a:sym typeface="Hoefler Text" pitchFamily="-28" charset="0"/>
          </a:defRPr>
        </a:defPPr>
      </a:lstStyle>
    </a:lnDef>
  </a:objectDefaults>
  <a:extraClrSchemeLst>
    <a:extraClrScheme>
      <a:clrScheme name="Title, Bullets &amp; Phot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Photo - Vertical">
  <a:themeElements>
    <a:clrScheme name="">
      <a:dk1>
        <a:srgbClr val="44422C"/>
      </a:dk1>
      <a:lt1>
        <a:srgbClr val="BBBDD3"/>
      </a:lt1>
      <a:dk2>
        <a:srgbClr val="000000"/>
      </a:dk2>
      <a:lt2>
        <a:srgbClr val="FFFFFF"/>
      </a:lt2>
      <a:accent1>
        <a:srgbClr val="BBE0E3"/>
      </a:accent1>
      <a:accent2>
        <a:srgbClr val="333399"/>
      </a:accent2>
      <a:accent3>
        <a:srgbClr val="DADBE6"/>
      </a:accent3>
      <a:accent4>
        <a:srgbClr val="393724"/>
      </a:accent4>
      <a:accent5>
        <a:srgbClr val="DAEDEF"/>
      </a:accent5>
      <a:accent6>
        <a:srgbClr val="2D2D8A"/>
      </a:accent6>
      <a:hlink>
        <a:srgbClr val="009999"/>
      </a:hlink>
      <a:folHlink>
        <a:srgbClr val="99CC00"/>
      </a:folHlink>
    </a:clrScheme>
    <a:fontScheme name="Photo - Vertical">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4422C"/>
            </a:solidFill>
            <a:effectLst>
              <a:outerShdw blurRad="38100" dist="38100" dir="2700000" algn="tl">
                <a:srgbClr val="000000">
                  <a:alpha val="43137"/>
                </a:srgbClr>
              </a:outerShdw>
            </a:effectLst>
            <a:latin typeface="Hoefler Text" pitchFamily="-28" charset="0"/>
            <a:ea typeface="ヒラギノ明朝 ProN W3" pitchFamily="-28" charset="-128"/>
            <a:cs typeface="ヒラギノ明朝 ProN W3" pitchFamily="-28" charset="-128"/>
            <a:sym typeface="Hoefler Text" pitchFamily="-28"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4422C"/>
            </a:solidFill>
            <a:effectLst>
              <a:outerShdw blurRad="38100" dist="38100" dir="2700000" algn="tl">
                <a:srgbClr val="000000">
                  <a:alpha val="43137"/>
                </a:srgbClr>
              </a:outerShdw>
            </a:effectLst>
            <a:latin typeface="Hoefler Text" pitchFamily="-28" charset="0"/>
            <a:ea typeface="ヒラギノ明朝 ProN W3" pitchFamily="-28" charset="-128"/>
            <a:cs typeface="ヒラギノ明朝 ProN W3" pitchFamily="-28" charset="-128"/>
            <a:sym typeface="Hoefler Text" pitchFamily="-28" charset="0"/>
          </a:defRPr>
        </a:defPPr>
      </a:lstStyle>
    </a:lnDef>
  </a:objectDefaults>
  <a:extraClrSchemeLst>
    <a:extraClrScheme>
      <a:clrScheme name="Photo - Vertic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Template-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1_Template-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tle &amp; Bullets - Right">
  <a:themeElements>
    <a:clrScheme name="">
      <a:dk1>
        <a:srgbClr val="44422C"/>
      </a:dk1>
      <a:lt1>
        <a:srgbClr val="BBBDD3"/>
      </a:lt1>
      <a:dk2>
        <a:srgbClr val="000000"/>
      </a:dk2>
      <a:lt2>
        <a:srgbClr val="FFFFFF"/>
      </a:lt2>
      <a:accent1>
        <a:srgbClr val="BBE0E3"/>
      </a:accent1>
      <a:accent2>
        <a:srgbClr val="333399"/>
      </a:accent2>
      <a:accent3>
        <a:srgbClr val="DADBE6"/>
      </a:accent3>
      <a:accent4>
        <a:srgbClr val="393724"/>
      </a:accent4>
      <a:accent5>
        <a:srgbClr val="DAEDEF"/>
      </a:accent5>
      <a:accent6>
        <a:srgbClr val="2D2D8A"/>
      </a:accent6>
      <a:hlink>
        <a:srgbClr val="009999"/>
      </a:hlink>
      <a:folHlink>
        <a:srgbClr val="99CC00"/>
      </a:folHlink>
    </a:clrScheme>
    <a:fontScheme name="Title &amp; Bullets - Right">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4422C"/>
            </a:solidFill>
            <a:effectLst>
              <a:outerShdw blurRad="38100" dist="38100" dir="2700000" algn="tl">
                <a:srgbClr val="000000">
                  <a:alpha val="43137"/>
                </a:srgbClr>
              </a:outerShdw>
            </a:effectLst>
            <a:latin typeface="Hoefler Text" pitchFamily="-28" charset="0"/>
            <a:ea typeface="ヒラギノ明朝 ProN W3" pitchFamily="-28" charset="-128"/>
            <a:cs typeface="ヒラギノ明朝 ProN W3" pitchFamily="-28" charset="-128"/>
            <a:sym typeface="Hoefler Text" pitchFamily="-28"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4422C"/>
            </a:solidFill>
            <a:effectLst>
              <a:outerShdw blurRad="38100" dist="38100" dir="2700000" algn="tl">
                <a:srgbClr val="000000">
                  <a:alpha val="43137"/>
                </a:srgbClr>
              </a:outerShdw>
            </a:effectLst>
            <a:latin typeface="Hoefler Text" pitchFamily="-28" charset="0"/>
            <a:ea typeface="ヒラギノ明朝 ProN W3" pitchFamily="-28" charset="-128"/>
            <a:cs typeface="ヒラギノ明朝 ProN W3" pitchFamily="-28" charset="-128"/>
            <a:sym typeface="Hoefler Text" pitchFamily="-28" charset="0"/>
          </a:defRPr>
        </a:defPPr>
      </a:lstStyle>
    </a:lnDef>
  </a:objectDefaults>
  <a:extraClrSchemeLst>
    <a:extraClrScheme>
      <a:clrScheme name="Title &amp; Bullets -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itle - Top">
  <a:themeElements>
    <a:clrScheme name="">
      <a:dk1>
        <a:srgbClr val="44422C"/>
      </a:dk1>
      <a:lt1>
        <a:srgbClr val="BBBDD3"/>
      </a:lt1>
      <a:dk2>
        <a:srgbClr val="000000"/>
      </a:dk2>
      <a:lt2>
        <a:srgbClr val="FFFFFF"/>
      </a:lt2>
      <a:accent1>
        <a:srgbClr val="BBE0E3"/>
      </a:accent1>
      <a:accent2>
        <a:srgbClr val="333399"/>
      </a:accent2>
      <a:accent3>
        <a:srgbClr val="DADBE6"/>
      </a:accent3>
      <a:accent4>
        <a:srgbClr val="393724"/>
      </a:accent4>
      <a:accent5>
        <a:srgbClr val="DAEDEF"/>
      </a:accent5>
      <a:accent6>
        <a:srgbClr val="2D2D8A"/>
      </a:accent6>
      <a:hlink>
        <a:srgbClr val="009999"/>
      </a:hlink>
      <a:folHlink>
        <a:srgbClr val="99CC00"/>
      </a:folHlink>
    </a:clrScheme>
    <a:fontScheme name="Title - Top">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4422C"/>
            </a:solidFill>
            <a:effectLst>
              <a:outerShdw blurRad="38100" dist="38100" dir="2700000" algn="tl">
                <a:srgbClr val="000000">
                  <a:alpha val="43137"/>
                </a:srgbClr>
              </a:outerShdw>
            </a:effectLst>
            <a:latin typeface="Hoefler Text" pitchFamily="-28" charset="0"/>
            <a:ea typeface="ヒラギノ明朝 ProN W3" pitchFamily="-28" charset="-128"/>
            <a:cs typeface="ヒラギノ明朝 ProN W3" pitchFamily="-28" charset="-128"/>
            <a:sym typeface="Hoefler Text" pitchFamily="-28"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4422C"/>
            </a:solidFill>
            <a:effectLst>
              <a:outerShdw blurRad="38100" dist="38100" dir="2700000" algn="tl">
                <a:srgbClr val="000000">
                  <a:alpha val="43137"/>
                </a:srgbClr>
              </a:outerShdw>
            </a:effectLst>
            <a:latin typeface="Hoefler Text" pitchFamily="-28" charset="0"/>
            <a:ea typeface="ヒラギノ明朝 ProN W3" pitchFamily="-28" charset="-128"/>
            <a:cs typeface="ヒラギノ明朝 ProN W3" pitchFamily="-28" charset="-128"/>
            <a:sym typeface="Hoefler Text" pitchFamily="-28" charset="0"/>
          </a:defRPr>
        </a:defPPr>
      </a:lstStyle>
    </a:lnDef>
  </a:objectDefaults>
  <a:extraClrSchemeLst>
    <a:extraClrScheme>
      <a:clrScheme name="Title - To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Blank">
  <a:themeElements>
    <a:clrScheme name="">
      <a:dk1>
        <a:srgbClr val="44422C"/>
      </a:dk1>
      <a:lt1>
        <a:srgbClr val="BBBDD3"/>
      </a:lt1>
      <a:dk2>
        <a:srgbClr val="000000"/>
      </a:dk2>
      <a:lt2>
        <a:srgbClr val="808080"/>
      </a:lt2>
      <a:accent1>
        <a:srgbClr val="BBE0E3"/>
      </a:accent1>
      <a:accent2>
        <a:srgbClr val="333399"/>
      </a:accent2>
      <a:accent3>
        <a:srgbClr val="DADBE6"/>
      </a:accent3>
      <a:accent4>
        <a:srgbClr val="393724"/>
      </a:accent4>
      <a:accent5>
        <a:srgbClr val="DAEDEF"/>
      </a:accent5>
      <a:accent6>
        <a:srgbClr val="2D2D8A"/>
      </a:accent6>
      <a:hlink>
        <a:srgbClr val="009999"/>
      </a:hlink>
      <a:folHlink>
        <a:srgbClr val="99CC00"/>
      </a:folHlink>
    </a:clrScheme>
    <a:fontScheme name="Blank">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4422C"/>
            </a:solidFill>
            <a:effectLst>
              <a:outerShdw blurRad="38100" dist="38100" dir="2700000" algn="tl">
                <a:srgbClr val="000000">
                  <a:alpha val="43137"/>
                </a:srgbClr>
              </a:outerShdw>
            </a:effectLst>
            <a:latin typeface="Hoefler Text" pitchFamily="-28" charset="0"/>
            <a:ea typeface="ヒラギノ明朝 ProN W3" pitchFamily="-28" charset="-128"/>
            <a:cs typeface="ヒラギノ明朝 ProN W3" pitchFamily="-28" charset="-128"/>
            <a:sym typeface="Hoefler Text" pitchFamily="-28"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4422C"/>
            </a:solidFill>
            <a:effectLst>
              <a:outerShdw blurRad="38100" dist="38100" dir="2700000" algn="tl">
                <a:srgbClr val="000000">
                  <a:alpha val="43137"/>
                </a:srgbClr>
              </a:outerShdw>
            </a:effectLst>
            <a:latin typeface="Hoefler Text" pitchFamily="-28" charset="0"/>
            <a:ea typeface="ヒラギノ明朝 ProN W3" pitchFamily="-28" charset="-128"/>
            <a:cs typeface="ヒラギノ明朝 ProN W3" pitchFamily="-28" charset="-128"/>
            <a:sym typeface="Hoefler Text" pitchFamily="-28"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Bullets">
  <a:themeElements>
    <a:clrScheme name="">
      <a:dk1>
        <a:srgbClr val="44422C"/>
      </a:dk1>
      <a:lt1>
        <a:srgbClr val="BBBDD3"/>
      </a:lt1>
      <a:dk2>
        <a:srgbClr val="000000"/>
      </a:dk2>
      <a:lt2>
        <a:srgbClr val="FFFFFF"/>
      </a:lt2>
      <a:accent1>
        <a:srgbClr val="BBE0E3"/>
      </a:accent1>
      <a:accent2>
        <a:srgbClr val="333399"/>
      </a:accent2>
      <a:accent3>
        <a:srgbClr val="DADBE6"/>
      </a:accent3>
      <a:accent4>
        <a:srgbClr val="393724"/>
      </a:accent4>
      <a:accent5>
        <a:srgbClr val="DAEDEF"/>
      </a:accent5>
      <a:accent6>
        <a:srgbClr val="2D2D8A"/>
      </a:accent6>
      <a:hlink>
        <a:srgbClr val="009999"/>
      </a:hlink>
      <a:folHlink>
        <a:srgbClr val="99CC00"/>
      </a:folHlink>
    </a:clrScheme>
    <a:fontScheme name="Bullets">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4422C"/>
            </a:solidFill>
            <a:effectLst>
              <a:outerShdw blurRad="38100" dist="38100" dir="2700000" algn="tl">
                <a:srgbClr val="000000">
                  <a:alpha val="43137"/>
                </a:srgbClr>
              </a:outerShdw>
            </a:effectLst>
            <a:latin typeface="Hoefler Text" pitchFamily="-28" charset="0"/>
            <a:ea typeface="ヒラギノ明朝 ProN W3" pitchFamily="-28" charset="-128"/>
            <a:cs typeface="ヒラギノ明朝 ProN W3" pitchFamily="-28" charset="-128"/>
            <a:sym typeface="Hoefler Text" pitchFamily="-28"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4422C"/>
            </a:solidFill>
            <a:effectLst>
              <a:outerShdw blurRad="38100" dist="38100" dir="2700000" algn="tl">
                <a:srgbClr val="000000">
                  <a:alpha val="43137"/>
                </a:srgbClr>
              </a:outerShdw>
            </a:effectLst>
            <a:latin typeface="Hoefler Text" pitchFamily="-28" charset="0"/>
            <a:ea typeface="ヒラギノ明朝 ProN W3" pitchFamily="-28" charset="-128"/>
            <a:cs typeface="ヒラギノ明朝 ProN W3" pitchFamily="-28" charset="-128"/>
            <a:sym typeface="Hoefler Text" pitchFamily="-28"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Title &amp; Bullets - Left">
  <a:themeElements>
    <a:clrScheme name="">
      <a:dk1>
        <a:srgbClr val="44422C"/>
      </a:dk1>
      <a:lt1>
        <a:srgbClr val="BBBDD3"/>
      </a:lt1>
      <a:dk2>
        <a:srgbClr val="000000"/>
      </a:dk2>
      <a:lt2>
        <a:srgbClr val="FFFFFF"/>
      </a:lt2>
      <a:accent1>
        <a:srgbClr val="BBE0E3"/>
      </a:accent1>
      <a:accent2>
        <a:srgbClr val="333399"/>
      </a:accent2>
      <a:accent3>
        <a:srgbClr val="DADBE6"/>
      </a:accent3>
      <a:accent4>
        <a:srgbClr val="393724"/>
      </a:accent4>
      <a:accent5>
        <a:srgbClr val="DAEDEF"/>
      </a:accent5>
      <a:accent6>
        <a:srgbClr val="2D2D8A"/>
      </a:accent6>
      <a:hlink>
        <a:srgbClr val="009999"/>
      </a:hlink>
      <a:folHlink>
        <a:srgbClr val="99CC00"/>
      </a:folHlink>
    </a:clrScheme>
    <a:fontScheme name="Title &amp; Bullets - Left">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4422C"/>
            </a:solidFill>
            <a:effectLst>
              <a:outerShdw blurRad="38100" dist="38100" dir="2700000" algn="tl">
                <a:srgbClr val="000000">
                  <a:alpha val="43137"/>
                </a:srgbClr>
              </a:outerShdw>
            </a:effectLst>
            <a:latin typeface="Hoefler Text" pitchFamily="-28" charset="0"/>
            <a:ea typeface="ヒラギノ明朝 ProN W3" pitchFamily="-28" charset="-128"/>
            <a:cs typeface="ヒラギノ明朝 ProN W3" pitchFamily="-28" charset="-128"/>
            <a:sym typeface="Hoefler Text" pitchFamily="-28"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4422C"/>
            </a:solidFill>
            <a:effectLst>
              <a:outerShdw blurRad="38100" dist="38100" dir="2700000" algn="tl">
                <a:srgbClr val="000000">
                  <a:alpha val="43137"/>
                </a:srgbClr>
              </a:outerShdw>
            </a:effectLst>
            <a:latin typeface="Hoefler Text" pitchFamily="-28" charset="0"/>
            <a:ea typeface="ヒラギノ明朝 ProN W3" pitchFamily="-28" charset="-128"/>
            <a:cs typeface="ヒラギノ明朝 ProN W3" pitchFamily="-28" charset="-128"/>
            <a:sym typeface="Hoefler Text" pitchFamily="-28" charset="0"/>
          </a:defRPr>
        </a:defPPr>
      </a:lstStyle>
    </a:lnDef>
  </a:objectDefaults>
  <a:extraClrSchemeLst>
    <a:extraClrScheme>
      <a:clrScheme name="Title &amp; Bullets -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Title - Center">
  <a:themeElements>
    <a:clrScheme name="">
      <a:dk1>
        <a:srgbClr val="44422C"/>
      </a:dk1>
      <a:lt1>
        <a:srgbClr val="BBBDD3"/>
      </a:lt1>
      <a:dk2>
        <a:srgbClr val="000000"/>
      </a:dk2>
      <a:lt2>
        <a:srgbClr val="FFFFFF"/>
      </a:lt2>
      <a:accent1>
        <a:srgbClr val="BBE0E3"/>
      </a:accent1>
      <a:accent2>
        <a:srgbClr val="333399"/>
      </a:accent2>
      <a:accent3>
        <a:srgbClr val="DADBE6"/>
      </a:accent3>
      <a:accent4>
        <a:srgbClr val="393724"/>
      </a:accent4>
      <a:accent5>
        <a:srgbClr val="DAEDEF"/>
      </a:accent5>
      <a:accent6>
        <a:srgbClr val="2D2D8A"/>
      </a:accent6>
      <a:hlink>
        <a:srgbClr val="009999"/>
      </a:hlink>
      <a:folHlink>
        <a:srgbClr val="99CC00"/>
      </a:folHlink>
    </a:clrScheme>
    <a:fontScheme name="Title - Center">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4422C"/>
            </a:solidFill>
            <a:effectLst>
              <a:outerShdw blurRad="38100" dist="38100" dir="2700000" algn="tl">
                <a:srgbClr val="000000">
                  <a:alpha val="43137"/>
                </a:srgbClr>
              </a:outerShdw>
            </a:effectLst>
            <a:latin typeface="Hoefler Text" pitchFamily="-28" charset="0"/>
            <a:ea typeface="ヒラギノ明朝 ProN W3" pitchFamily="-28" charset="-128"/>
            <a:cs typeface="ヒラギノ明朝 ProN W3" pitchFamily="-28" charset="-128"/>
            <a:sym typeface="Hoefler Text" pitchFamily="-28"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4422C"/>
            </a:solidFill>
            <a:effectLst>
              <a:outerShdw blurRad="38100" dist="38100" dir="2700000" algn="tl">
                <a:srgbClr val="000000">
                  <a:alpha val="43137"/>
                </a:srgbClr>
              </a:outerShdw>
            </a:effectLst>
            <a:latin typeface="Hoefler Text" pitchFamily="-28" charset="0"/>
            <a:ea typeface="ヒラギノ明朝 ProN W3" pitchFamily="-28" charset="-128"/>
            <a:cs typeface="ヒラギノ明朝 ProN W3" pitchFamily="-28" charset="-128"/>
            <a:sym typeface="Hoefler Text" pitchFamily="-28" charset="0"/>
          </a:defRPr>
        </a:defPPr>
      </a:lstStyle>
    </a:lnDef>
  </a:objectDefaults>
  <a:extraClrSchemeLst>
    <a:extraClrScheme>
      <a:clrScheme name="Title - Cen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Photo - Horizontal">
  <a:themeElements>
    <a:clrScheme name="">
      <a:dk1>
        <a:srgbClr val="44422C"/>
      </a:dk1>
      <a:lt1>
        <a:srgbClr val="BBBDD3"/>
      </a:lt1>
      <a:dk2>
        <a:srgbClr val="000000"/>
      </a:dk2>
      <a:lt2>
        <a:srgbClr val="FFFFFF"/>
      </a:lt2>
      <a:accent1>
        <a:srgbClr val="BBE0E3"/>
      </a:accent1>
      <a:accent2>
        <a:srgbClr val="333399"/>
      </a:accent2>
      <a:accent3>
        <a:srgbClr val="DADBE6"/>
      </a:accent3>
      <a:accent4>
        <a:srgbClr val="393724"/>
      </a:accent4>
      <a:accent5>
        <a:srgbClr val="DAEDEF"/>
      </a:accent5>
      <a:accent6>
        <a:srgbClr val="2D2D8A"/>
      </a:accent6>
      <a:hlink>
        <a:srgbClr val="009999"/>
      </a:hlink>
      <a:folHlink>
        <a:srgbClr val="99CC00"/>
      </a:folHlink>
    </a:clrScheme>
    <a:fontScheme name="Photo - Horizontal">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4422C"/>
            </a:solidFill>
            <a:effectLst>
              <a:outerShdw blurRad="38100" dist="38100" dir="2700000" algn="tl">
                <a:srgbClr val="000000">
                  <a:alpha val="43137"/>
                </a:srgbClr>
              </a:outerShdw>
            </a:effectLst>
            <a:latin typeface="Hoefler Text" pitchFamily="-28" charset="0"/>
            <a:ea typeface="ヒラギノ明朝 ProN W3" pitchFamily="-28" charset="-128"/>
            <a:cs typeface="ヒラギノ明朝 ProN W3" pitchFamily="-28" charset="-128"/>
            <a:sym typeface="Hoefler Text" pitchFamily="-28"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4422C"/>
            </a:solidFill>
            <a:effectLst>
              <a:outerShdw blurRad="38100" dist="38100" dir="2700000" algn="tl">
                <a:srgbClr val="000000">
                  <a:alpha val="43137"/>
                </a:srgbClr>
              </a:outerShdw>
            </a:effectLst>
            <a:latin typeface="Hoefler Text" pitchFamily="-28" charset="0"/>
            <a:ea typeface="ヒラギノ明朝 ProN W3" pitchFamily="-28" charset="-128"/>
            <a:cs typeface="ヒラギノ明朝 ProN W3" pitchFamily="-28" charset="-128"/>
            <a:sym typeface="Hoefler Text" pitchFamily="-28" charset="0"/>
          </a:defRPr>
        </a:defPPr>
      </a:lstStyle>
    </a:lnDef>
  </a:objectDefaults>
  <a:extraClrSchemeLst>
    <a:extraClrScheme>
      <a:clrScheme name="Photo - Horizont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Title &amp; Bullets - 2 Column">
  <a:themeElements>
    <a:clrScheme name="">
      <a:dk1>
        <a:srgbClr val="44422C"/>
      </a:dk1>
      <a:lt1>
        <a:srgbClr val="BBBDD3"/>
      </a:lt1>
      <a:dk2>
        <a:srgbClr val="000000"/>
      </a:dk2>
      <a:lt2>
        <a:srgbClr val="FFFFFF"/>
      </a:lt2>
      <a:accent1>
        <a:srgbClr val="BBE0E3"/>
      </a:accent1>
      <a:accent2>
        <a:srgbClr val="333399"/>
      </a:accent2>
      <a:accent3>
        <a:srgbClr val="DADBE6"/>
      </a:accent3>
      <a:accent4>
        <a:srgbClr val="393724"/>
      </a:accent4>
      <a:accent5>
        <a:srgbClr val="DAEDEF"/>
      </a:accent5>
      <a:accent6>
        <a:srgbClr val="2D2D8A"/>
      </a:accent6>
      <a:hlink>
        <a:srgbClr val="009999"/>
      </a:hlink>
      <a:folHlink>
        <a:srgbClr val="99CC00"/>
      </a:folHlink>
    </a:clrScheme>
    <a:fontScheme name="Title &amp; Bullets - 2 Column">
      <a:majorFont>
        <a:latin typeface="Hoefler Text"/>
        <a:ea typeface="ヒラギノ明朝 ProN W3"/>
        <a:cs typeface="ヒラギノ明朝 ProN W3"/>
      </a:majorFont>
      <a:minorFont>
        <a:latin typeface="Hoefler Text"/>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4422C"/>
            </a:solidFill>
            <a:effectLst>
              <a:outerShdw blurRad="38100" dist="38100" dir="2700000" algn="tl">
                <a:srgbClr val="000000">
                  <a:alpha val="43137"/>
                </a:srgbClr>
              </a:outerShdw>
            </a:effectLst>
            <a:latin typeface="Hoefler Text" pitchFamily="-28" charset="0"/>
            <a:ea typeface="ヒラギノ明朝 ProN W3" pitchFamily="-28" charset="-128"/>
            <a:cs typeface="ヒラギノ明朝 ProN W3" pitchFamily="-28" charset="-128"/>
            <a:sym typeface="Hoefler Text" pitchFamily="-28"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800" b="0" i="0" u="none" strike="noStrike" cap="none" normalizeH="0" baseline="0">
            <a:ln>
              <a:noFill/>
            </a:ln>
            <a:solidFill>
              <a:srgbClr val="44422C"/>
            </a:solidFill>
            <a:effectLst>
              <a:outerShdw blurRad="38100" dist="38100" dir="2700000" algn="tl">
                <a:srgbClr val="000000">
                  <a:alpha val="43137"/>
                </a:srgbClr>
              </a:outerShdw>
            </a:effectLst>
            <a:latin typeface="Hoefler Text" pitchFamily="-28" charset="0"/>
            <a:ea typeface="ヒラギノ明朝 ProN W3" pitchFamily="-28" charset="-128"/>
            <a:cs typeface="ヒラギノ明朝 ProN W3" pitchFamily="-28" charset="-128"/>
            <a:sym typeface="Hoefler Text" pitchFamily="-28" charset="0"/>
          </a:defRPr>
        </a:defPPr>
      </a:lstStyle>
    </a:lnDef>
  </a:objectDefaults>
  <a:extraClrSchemeLst>
    <a:extraClrScheme>
      <a:clrScheme name="Title &amp; Bullets - 2 Colum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455</TotalTime>
  <Pages>0</Pages>
  <Words>5075</Words>
  <Characters>0</Characters>
  <Application>Microsoft Office PowerPoint</Application>
  <PresentationFormat>Custom</PresentationFormat>
  <Lines>0</Lines>
  <Paragraphs>385</Paragraphs>
  <Slides>58</Slides>
  <Notes>0</Notes>
  <HiddenSlides>0</HiddenSlides>
  <MMClips>0</MMClips>
  <ScaleCrop>false</ScaleCrop>
  <HeadingPairs>
    <vt:vector size="8" baseType="variant">
      <vt:variant>
        <vt:lpstr>Fonts Used</vt:lpstr>
      </vt:variant>
      <vt:variant>
        <vt:i4>18</vt:i4>
      </vt:variant>
      <vt:variant>
        <vt:lpstr>Theme</vt:lpstr>
      </vt:variant>
      <vt:variant>
        <vt:i4>12</vt:i4>
      </vt:variant>
      <vt:variant>
        <vt:lpstr>Embedded OLE Servers</vt:lpstr>
      </vt:variant>
      <vt:variant>
        <vt:i4>1</vt:i4>
      </vt:variant>
      <vt:variant>
        <vt:lpstr>Slide Titles</vt:lpstr>
      </vt:variant>
      <vt:variant>
        <vt:i4>58</vt:i4>
      </vt:variant>
    </vt:vector>
  </HeadingPairs>
  <TitlesOfParts>
    <vt:vector size="89" baseType="lpstr">
      <vt:lpstr>Hoefler Text</vt:lpstr>
      <vt:lpstr>ヒラギノ明朝 ProN W3</vt:lpstr>
      <vt:lpstr>Arial</vt:lpstr>
      <vt:lpstr>Calibri</vt:lpstr>
      <vt:lpstr>ＭＳ Ｐゴシック</vt:lpstr>
      <vt:lpstr>Futura</vt:lpstr>
      <vt:lpstr>Century Gothic</vt:lpstr>
      <vt:lpstr>Georgia</vt:lpstr>
      <vt:lpstr>Helvetica</vt:lpstr>
      <vt:lpstr>ヒラギノ角ゴ ProN W6</vt:lpstr>
      <vt:lpstr>Helvetica Neue Bold Condensed</vt:lpstr>
      <vt:lpstr>ヒラギノ明朝 ProN W6</vt:lpstr>
      <vt:lpstr>Helvetica Neue</vt:lpstr>
      <vt:lpstr>Didot</vt:lpstr>
      <vt:lpstr>Futura Condensed</vt:lpstr>
      <vt:lpstr>Zapf Dingbats</vt:lpstr>
      <vt:lpstr>Times New Roman</vt:lpstr>
      <vt:lpstr>Geneva</vt:lpstr>
      <vt:lpstr>Title, Bullets &amp; Photo</vt:lpstr>
      <vt:lpstr>Title &amp; Bullets - Right</vt:lpstr>
      <vt:lpstr>Title - Top</vt:lpstr>
      <vt:lpstr>Blank</vt:lpstr>
      <vt:lpstr>Bullets</vt:lpstr>
      <vt:lpstr>Title &amp; Bullets - Left</vt:lpstr>
      <vt:lpstr>Title - Center</vt:lpstr>
      <vt:lpstr>Photo - Horizontal</vt:lpstr>
      <vt:lpstr>Title &amp; Bullets - 2 Column</vt:lpstr>
      <vt:lpstr>Photo - Vertical</vt:lpstr>
      <vt:lpstr>Template-3</vt:lpstr>
      <vt:lpstr>1_Template-3</vt:lpstr>
      <vt:lpstr>Adobe Photoshop Image</vt:lpstr>
      <vt:lpstr>Introduction to Wordpress 3.01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Wordpress 2.7</dc:title>
  <dc:subject/>
  <dc:creator>Leonard Reyes</dc:creator>
  <cp:keywords/>
  <dc:description/>
  <cp:lastModifiedBy>Leonard Reyes</cp:lastModifiedBy>
  <cp:revision>118</cp:revision>
  <dcterms:created xsi:type="dcterms:W3CDTF">2009-06-09T14:35:38Z</dcterms:created>
  <dcterms:modified xsi:type="dcterms:W3CDTF">2018-05-17T01:07:11Z</dcterms:modified>
</cp:coreProperties>
</file>